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 id="2147483655" r:id="rId4"/>
    <p:sldMasterId id="2147483658" r:id="rId5"/>
    <p:sldMasterId id="2147483660" r:id="rId6"/>
  </p:sldMasterIdLst>
  <p:notesMasterIdLst>
    <p:notesMasterId r:id="rId8"/>
  </p:notesMasterIdLst>
  <p:handoutMasterIdLst>
    <p:handoutMasterId r:id="rId48"/>
  </p:handoutMasterIdLst>
  <p:sldIdLst>
    <p:sldId id="603" r:id="rId7"/>
    <p:sldId id="2618" r:id="rId9"/>
    <p:sldId id="2500" r:id="rId10"/>
    <p:sldId id="16777070" r:id="rId11"/>
    <p:sldId id="16777071" r:id="rId12"/>
    <p:sldId id="16777052" r:id="rId13"/>
    <p:sldId id="16777053" r:id="rId14"/>
    <p:sldId id="16777054" r:id="rId15"/>
    <p:sldId id="16777058" r:id="rId16"/>
    <p:sldId id="16777072" r:id="rId17"/>
    <p:sldId id="16777073" r:id="rId18"/>
    <p:sldId id="16777074" r:id="rId19"/>
    <p:sldId id="16777075" r:id="rId20"/>
    <p:sldId id="16777076" r:id="rId21"/>
    <p:sldId id="16777077" r:id="rId22"/>
    <p:sldId id="16777078" r:id="rId23"/>
    <p:sldId id="16777079" r:id="rId24"/>
    <p:sldId id="16777059" r:id="rId25"/>
    <p:sldId id="16777060" r:id="rId26"/>
    <p:sldId id="16777063" r:id="rId27"/>
    <p:sldId id="16777064" r:id="rId28"/>
    <p:sldId id="16777061" r:id="rId29"/>
    <p:sldId id="16777082" r:id="rId30"/>
    <p:sldId id="16777062" r:id="rId31"/>
    <p:sldId id="16777083" r:id="rId32"/>
    <p:sldId id="16777084" r:id="rId33"/>
    <p:sldId id="16777067" r:id="rId34"/>
    <p:sldId id="16777086" r:id="rId35"/>
    <p:sldId id="16777087" r:id="rId36"/>
    <p:sldId id="16777088" r:id="rId37"/>
    <p:sldId id="16777092" r:id="rId38"/>
    <p:sldId id="16777065" r:id="rId39"/>
    <p:sldId id="16777068" r:id="rId40"/>
    <p:sldId id="16777089" r:id="rId41"/>
    <p:sldId id="16777090" r:id="rId42"/>
    <p:sldId id="16777091" r:id="rId43"/>
    <p:sldId id="2516" r:id="rId44"/>
    <p:sldId id="2515" r:id="rId45"/>
    <p:sldId id="582" r:id="rId46"/>
    <p:sldId id="2419" r:id="rId47"/>
  </p:sldIdLst>
  <p:sldSz cx="12196445" cy="6858000"/>
  <p:notesSz cx="6858000" cy="9144000"/>
  <p:custDataLst>
    <p:tags r:id="rId5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00000"/>
    <a:srgbClr val="221815"/>
    <a:srgbClr val="66BA36"/>
    <a:srgbClr val="FFFF00"/>
    <a:srgbClr val="1D1D1A"/>
    <a:srgbClr val="595757"/>
    <a:srgbClr val="91A2BF"/>
    <a:srgbClr val="E4EBEA"/>
    <a:srgbClr val="FFFFFF"/>
    <a:srgbClr val="E900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72833802-FEF1-4C79-8D5D-14CF1EAF98D9}">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AB007FB-20FA-462C-9F89-5E3C4321FA56}" styleName="表样式 1 25">
    <a:wholeTbl>
      <a:tcTxStyle>
        <a:fontRef idx="none">
          <a:srgbClr val="000000"/>
        </a:fontRef>
      </a:tcTxStyle>
      <a:tcStyle>
        <a:tcBdr>
          <a:left>
            <a:ln w="9525" cmpd="sng">
              <a:solidFill>
                <a:schemeClr val="accent2"/>
              </a:solidFill>
              <a:prstDash val="solid"/>
            </a:ln>
          </a:left>
          <a:right>
            <a:ln w="9525" cmpd="sng">
              <a:solidFill>
                <a:schemeClr val="accent2"/>
              </a:solidFill>
              <a:prstDash val="solid"/>
            </a:ln>
          </a:right>
          <a:top>
            <a:ln w="9525" cmpd="sng">
              <a:solidFill>
                <a:schemeClr val="accent2"/>
              </a:solidFill>
              <a:prstDash val="solid"/>
            </a:ln>
          </a:top>
          <a:bottom>
            <a:ln w="9525" cmpd="sng">
              <a:solidFill>
                <a:schemeClr val="accent2"/>
              </a:solidFill>
              <a:prstDash val="solid"/>
            </a:ln>
          </a:bottom>
          <a:insideH>
            <a:ln w="9525" cmpd="sng">
              <a:solidFill>
                <a:schemeClr val="accent2">
                  <a:lumMod val="34000"/>
                  <a:lumOff val="66000"/>
                </a:schemeClr>
              </a:solidFill>
              <a:prstDash val="solid"/>
            </a:ln>
          </a:insideH>
          <a:insideV>
            <a:ln w="9525" cmpd="sng">
              <a:solidFill>
                <a:schemeClr val="accent2">
                  <a:lumMod val="34000"/>
                  <a:lumOff val="66000"/>
                </a:schemeClr>
              </a:solidFill>
              <a:prstDash val="solid"/>
            </a:ln>
          </a:insideV>
        </a:tcBdr>
        <a:fill>
          <a:solidFill>
            <a:srgbClr val="FFFFFF"/>
          </a:solidFill>
        </a:fill>
      </a:tcStyle>
    </a:wholeTbl>
    <a:band2H>
      <a:tcTxStyle>
        <a:fontRef idx="none">
          <a:srgbClr val="08090C"/>
        </a:fontRef>
      </a:tcTxStyle>
      <a:tcStyle>
        <a:tcBdr/>
        <a:fill>
          <a:solidFill>
            <a:schemeClr val="accent2">
              <a:lumMod val="10000"/>
              <a:lumOff val="90000"/>
            </a:schemeClr>
          </a:solidFill>
        </a:fill>
      </a:tcStyle>
    </a:band2H>
    <a:band1V>
      <a:tcStyle>
        <a:tcBdr>
          <a:left>
            <a:ln w="9525" cmpd="sng">
              <a:solidFill>
                <a:schemeClr val="accent2"/>
              </a:solidFill>
              <a:prstDash val="solid"/>
            </a:ln>
          </a:left>
          <a:right>
            <a:ln w="9525" cmpd="sng">
              <a:solidFill>
                <a:schemeClr val="accent2"/>
              </a:solidFill>
              <a:prstDash val="solid"/>
            </a:ln>
          </a:right>
          <a:top>
            <a:ln w="9525" cmpd="sng">
              <a:solidFill>
                <a:schemeClr val="accent2"/>
              </a:solidFill>
              <a:prstDash val="solid"/>
            </a:ln>
          </a:top>
          <a:bottom>
            <a:ln w="9525" cmpd="sng">
              <a:solidFill>
                <a:schemeClr val="accent2"/>
              </a:solidFill>
              <a:prstDash val="solid"/>
            </a:ln>
          </a:bottom>
          <a:insideH>
            <a:ln w="9525" cmpd="sng">
              <a:solidFill>
                <a:schemeClr val="accent2">
                  <a:lumMod val="40000"/>
                  <a:lumOff val="60000"/>
                </a:schemeClr>
              </a:solidFill>
              <a:prstDash val="solid"/>
            </a:ln>
          </a:insideH>
          <a:insideV>
            <a:ln w="9525" cmpd="sng">
              <a:solidFill>
                <a:schemeClr val="accent2">
                  <a:lumMod val="40000"/>
                  <a:lumOff val="60000"/>
                </a:schemeClr>
              </a:solidFill>
              <a:prstDash val="solid"/>
            </a:ln>
          </a:insideV>
        </a:tcBdr>
        <a:fill>
          <a:solidFill>
            <a:schemeClr val="accent2">
              <a:lumMod val="10000"/>
              <a:lumOff val="90000"/>
            </a:schemeClr>
          </a:solidFill>
        </a:fill>
      </a:tcStyle>
    </a:band1V>
    <a:band2V>
      <a:tcStyle>
        <a:tcBdr>
          <a:left>
            <a:ln w="9525" cmpd="sng">
              <a:solidFill>
                <a:schemeClr val="accent2">
                  <a:lumMod val="40000"/>
                  <a:lumOff val="60000"/>
                </a:schemeClr>
              </a:solidFill>
              <a:prstDash val="solid"/>
            </a:ln>
          </a:left>
          <a:right>
            <a:ln w="9525" cmpd="sng">
              <a:solidFill>
                <a:schemeClr val="accent2">
                  <a:lumMod val="40000"/>
                  <a:lumOff val="60000"/>
                </a:schemeClr>
              </a:solidFill>
              <a:prstDash val="solid"/>
            </a:ln>
          </a:right>
          <a:top>
            <a:ln w="9525" cmpd="sng">
              <a:solidFill>
                <a:schemeClr val="accent2"/>
              </a:solidFill>
              <a:prstDash val="solid"/>
            </a:ln>
          </a:top>
          <a:bottom>
            <a:ln w="9525" cmpd="sng">
              <a:solidFill>
                <a:schemeClr val="accent2"/>
              </a:solidFill>
              <a:prstDash val="solid"/>
            </a:ln>
          </a:bottom>
          <a:insideH>
            <a:ln w="9525" cmpd="sng">
              <a:solidFill>
                <a:schemeClr val="accent2">
                  <a:lumMod val="40000"/>
                  <a:lumOff val="60000"/>
                </a:schemeClr>
              </a:solidFill>
              <a:prstDash val="solid"/>
            </a:ln>
          </a:insideH>
          <a:insideV>
            <a:ln>
              <a:noFill/>
            </a:ln>
          </a:insideV>
        </a:tcBdr>
      </a:tcStyle>
    </a:band2V>
    <a:lastCol>
      <a:tcTxStyle b="on">
        <a:fontRef idx="none">
          <a:srgbClr val="08090C"/>
        </a:fontRef>
      </a:tcTxStyle>
      <a:tcStyle>
        <a:tcBdr>
          <a:left>
            <a:ln w="9525" cmpd="sng">
              <a:solidFill>
                <a:schemeClr val="accent2">
                  <a:lumMod val="34000"/>
                  <a:lumOff val="66000"/>
                </a:schemeClr>
              </a:solidFill>
              <a:prstDash val="solid"/>
            </a:ln>
          </a:left>
          <a:right>
            <a:ln w="9525" cmpd="sng">
              <a:solidFill>
                <a:schemeClr val="accent2"/>
              </a:solidFill>
              <a:prstDash val="solid"/>
            </a:ln>
          </a:right>
          <a:top>
            <a:ln w="9525" cmpd="sng">
              <a:solidFill>
                <a:schemeClr val="accent2">
                  <a:lumMod val="34000"/>
                  <a:lumOff val="66000"/>
                </a:schemeClr>
              </a:solidFill>
              <a:prstDash val="solid"/>
            </a:ln>
          </a:top>
          <a:bottom>
            <a:ln w="9525" cmpd="sng">
              <a:solidFill>
                <a:schemeClr val="accent2"/>
              </a:solidFill>
              <a:prstDash val="solid"/>
            </a:ln>
          </a:bottom>
          <a:insideH>
            <a:ln w="9525" cmpd="sng">
              <a:solidFill>
                <a:schemeClr val="accent2">
                  <a:lumMod val="34000"/>
                  <a:lumOff val="66000"/>
                </a:schemeClr>
              </a:solidFill>
              <a:prstDash val="solid"/>
            </a:ln>
          </a:insideH>
          <a:insideV>
            <a:ln>
              <a:noFill/>
            </a:ln>
          </a:insideV>
        </a:tcBdr>
        <a:fill>
          <a:solidFill>
            <a:srgbClr val="FFFFFF"/>
          </a:solidFill>
        </a:fill>
      </a:tcStyle>
    </a:lastCol>
    <a:firstCol>
      <a:tcTxStyle b="on">
        <a:fontRef idx="none">
          <a:srgbClr val="08090C"/>
        </a:fontRef>
      </a:tcTxStyle>
      <a:tcStyle>
        <a:tcBdr>
          <a:left>
            <a:ln w="9525" cmpd="sng">
              <a:solidFill>
                <a:schemeClr val="accent2"/>
              </a:solidFill>
              <a:prstDash val="solid"/>
            </a:ln>
          </a:left>
          <a:right>
            <a:ln w="9525" cmpd="sng">
              <a:solidFill>
                <a:schemeClr val="accent2">
                  <a:lumMod val="34000"/>
                  <a:lumOff val="66000"/>
                </a:schemeClr>
              </a:solidFill>
              <a:prstDash val="solid"/>
            </a:ln>
          </a:right>
          <a:top>
            <a:ln w="9525" cmpd="sng">
              <a:solidFill>
                <a:schemeClr val="accent2">
                  <a:lumMod val="34000"/>
                  <a:lumOff val="66000"/>
                </a:schemeClr>
              </a:solidFill>
              <a:prstDash val="solid"/>
            </a:ln>
          </a:top>
          <a:bottom>
            <a:ln w="9525" cmpd="sng">
              <a:solidFill>
                <a:schemeClr val="accent2"/>
              </a:solidFill>
              <a:prstDash val="solid"/>
            </a:ln>
          </a:bottom>
          <a:insideH>
            <a:ln w="9525" cmpd="sng">
              <a:solidFill>
                <a:schemeClr val="accent2">
                  <a:lumMod val="34000"/>
                  <a:lumOff val="66000"/>
                </a:schemeClr>
              </a:solidFill>
              <a:prstDash val="solid"/>
            </a:ln>
          </a:insideH>
          <a:insideV>
            <a:ln>
              <a:noFill/>
            </a:ln>
          </a:insideV>
        </a:tcBdr>
        <a:fill>
          <a:solidFill>
            <a:srgbClr val="FFFFFF"/>
          </a:solidFill>
        </a:fill>
      </a:tcStyle>
    </a:firstCol>
    <a:lastRow>
      <a:tcTxStyle b="on">
        <a:fontRef idx="none">
          <a:srgbClr val="08090C"/>
        </a:fontRef>
      </a:tcTxStyle>
      <a:tcStyle>
        <a:tcBdr>
          <a:left>
            <a:ln w="9525" cmpd="sng">
              <a:solidFill>
                <a:schemeClr val="accent2"/>
              </a:solidFill>
              <a:prstDash val="solid"/>
            </a:ln>
          </a:left>
          <a:right>
            <a:ln w="9525" cmpd="sng">
              <a:solidFill>
                <a:schemeClr val="accent2"/>
              </a:solidFill>
              <a:prstDash val="solid"/>
            </a:ln>
          </a:right>
          <a:top>
            <a:ln w="9525" cmpd="sng">
              <a:solidFill>
                <a:schemeClr val="accent2"/>
              </a:solidFill>
              <a:prstDash val="solid"/>
            </a:ln>
          </a:top>
          <a:bottom>
            <a:ln w="9525" cmpd="sng">
              <a:solidFill>
                <a:schemeClr val="accent2"/>
              </a:solidFill>
              <a:prstDash val="solid"/>
            </a:ln>
          </a:bottom>
          <a:insideH>
            <a:ln>
              <a:noFill/>
            </a:ln>
          </a:insideH>
          <a:insideV>
            <a:ln>
              <a:noFill/>
            </a:ln>
          </a:insideV>
        </a:tcBdr>
        <a:fill>
          <a:solidFill>
            <a:srgbClr val="FFFFFF"/>
          </a:solidFill>
        </a:fill>
      </a:tcStyle>
    </a:lastRow>
    <a:seCell>
      <a:tcStyle>
        <a:tcBdr>
          <a:left>
            <a:ln>
              <a:noFill/>
            </a:ln>
          </a:left>
          <a:right>
            <a:ln w="9525" cmpd="sng">
              <a:solidFill>
                <a:schemeClr val="accent2"/>
              </a:solidFill>
              <a:prstDash val="solid"/>
            </a:ln>
          </a:right>
          <a:top>
            <a:ln w="9525" cmpd="sng">
              <a:solidFill>
                <a:schemeClr val="accent2"/>
              </a:solidFill>
              <a:prstDash val="solid"/>
            </a:ln>
          </a:top>
          <a:bottom>
            <a:ln w="9525" cmpd="sng">
              <a:solidFill>
                <a:schemeClr val="accent2"/>
              </a:solidFill>
              <a:prstDash val="solid"/>
            </a:ln>
          </a:bottom>
          <a:insideH>
            <a:ln>
              <a:noFill/>
            </a:ln>
          </a:insideH>
          <a:insideV>
            <a:ln>
              <a:noFill/>
            </a:ln>
          </a:insideV>
        </a:tcBdr>
        <a:fill>
          <a:solidFill>
            <a:srgbClr val="FFFFFF"/>
          </a:solidFill>
        </a:fill>
      </a:tcStyle>
    </a:seCell>
    <a:swCell>
      <a:tcTxStyle b="on">
        <a:fontRef idx="none">
          <a:schemeClr val="accent2"/>
        </a:fontRef>
      </a:tcTxStyle>
      <a:tcStyle>
        <a:tcBdr>
          <a:left>
            <a:ln w="9525" cmpd="sng">
              <a:solidFill>
                <a:schemeClr val="accent2"/>
              </a:solidFill>
              <a:prstDash val="solid"/>
            </a:ln>
          </a:left>
          <a:right>
            <a:ln>
              <a:noFill/>
            </a:ln>
          </a:right>
          <a:top>
            <a:ln w="9525" cmpd="sng">
              <a:solidFill>
                <a:schemeClr val="accent2"/>
              </a:solidFill>
              <a:prstDash val="solid"/>
            </a:ln>
          </a:top>
          <a:bottom>
            <a:ln w="9525" cmpd="sng">
              <a:solidFill>
                <a:schemeClr val="accent2"/>
              </a:solidFill>
              <a:prstDash val="solid"/>
            </a:ln>
          </a:bottom>
          <a:insideH>
            <a:ln>
              <a:noFill/>
            </a:ln>
          </a:insideH>
          <a:insideV>
            <a:ln>
              <a:noFill/>
            </a:ln>
          </a:insideV>
        </a:tcBdr>
        <a:fill>
          <a:solidFill>
            <a:srgbClr val="FFFFFF"/>
          </a:solidFill>
        </a:fill>
      </a:tcStyle>
    </a:swCell>
    <a:firstRow>
      <a:tcTxStyle b="on">
        <a:fontRef idx="none">
          <a:srgbClr val="08090C"/>
        </a:fontRef>
      </a:tcTxStyle>
      <a:tcStyle>
        <a:tcBdr>
          <a:left>
            <a:ln w="9525" cmpd="sng">
              <a:solidFill>
                <a:schemeClr val="accent2"/>
              </a:solidFill>
              <a:prstDash val="solid"/>
            </a:ln>
          </a:left>
          <a:right>
            <a:ln w="9525" cmpd="sng">
              <a:solidFill>
                <a:schemeClr val="accent2"/>
              </a:solidFill>
              <a:prstDash val="solid"/>
            </a:ln>
          </a:right>
          <a:top>
            <a:ln w="9525" cmpd="sng">
              <a:solidFill>
                <a:schemeClr val="accent2"/>
              </a:solidFill>
              <a:prstDash val="solid"/>
            </a:ln>
          </a:top>
          <a:bottom>
            <a:ln w="9525" cmpd="sng">
              <a:solidFill>
                <a:schemeClr val="accent2">
                  <a:lumMod val="34000"/>
                  <a:lumOff val="66000"/>
                </a:schemeClr>
              </a:solidFill>
              <a:prstDash val="solid"/>
            </a:ln>
          </a:bottom>
          <a:insideH>
            <a:ln>
              <a:noFill/>
            </a:ln>
          </a:insideH>
          <a:insideV>
            <a:ln w="9525" cmpd="sng">
              <a:solidFill>
                <a:srgbClr val="FFFFFF"/>
              </a:solidFill>
              <a:prstDash val="solid"/>
            </a:ln>
          </a:insideV>
        </a:tcBdr>
        <a:fill>
          <a:solidFill>
            <a:schemeClr val="accent2">
              <a:lumMod val="20000"/>
              <a:lumOff val="80000"/>
            </a:schemeClr>
          </a:solidFill>
        </a:fill>
      </a:tcStyle>
    </a:firstRow>
  </a:tblStyle>
  <a:tblStyle styleId="{12DECF79-B5AA-4013-9C0D-A6C2F62B483F}" styleName="表样式 1 25">
    <a:wholeTbl>
      <a:tcTxStyle>
        <a:fontRef idx="none">
          <a:srgbClr val="000000"/>
        </a:fontRef>
      </a:tcTxStyle>
      <a:tcStyle>
        <a:tcBdr>
          <a:left>
            <a:ln w="9525" cmpd="sng">
              <a:solidFill>
                <a:schemeClr val="accent2"/>
              </a:solidFill>
              <a:prstDash val="solid"/>
            </a:ln>
          </a:left>
          <a:right>
            <a:ln w="9525" cmpd="sng">
              <a:solidFill>
                <a:schemeClr val="accent2"/>
              </a:solidFill>
              <a:prstDash val="solid"/>
            </a:ln>
          </a:right>
          <a:top>
            <a:ln w="9525" cmpd="sng">
              <a:solidFill>
                <a:schemeClr val="accent2"/>
              </a:solidFill>
              <a:prstDash val="solid"/>
            </a:ln>
          </a:top>
          <a:bottom>
            <a:ln w="9525" cmpd="sng">
              <a:solidFill>
                <a:schemeClr val="accent2"/>
              </a:solidFill>
              <a:prstDash val="solid"/>
            </a:ln>
          </a:bottom>
          <a:insideH>
            <a:ln w="9525" cmpd="sng">
              <a:solidFill>
                <a:schemeClr val="accent2">
                  <a:lumMod val="34000"/>
                  <a:lumOff val="66000"/>
                </a:schemeClr>
              </a:solidFill>
              <a:prstDash val="solid"/>
            </a:ln>
          </a:insideH>
          <a:insideV>
            <a:ln w="9525" cmpd="sng">
              <a:solidFill>
                <a:schemeClr val="accent2">
                  <a:lumMod val="34000"/>
                  <a:lumOff val="66000"/>
                </a:schemeClr>
              </a:solidFill>
              <a:prstDash val="solid"/>
            </a:ln>
          </a:insideV>
        </a:tcBdr>
        <a:fill>
          <a:solidFill>
            <a:srgbClr val="FFFFFF"/>
          </a:solidFill>
        </a:fill>
      </a:tcStyle>
    </a:wholeTbl>
    <a:band2H>
      <a:tcTxStyle>
        <a:fontRef idx="none">
          <a:srgbClr val="08090C"/>
        </a:fontRef>
      </a:tcTxStyle>
      <a:tcStyle>
        <a:tcBdr/>
        <a:fill>
          <a:solidFill>
            <a:schemeClr val="accent2">
              <a:lumMod val="10000"/>
              <a:lumOff val="90000"/>
            </a:schemeClr>
          </a:solidFill>
        </a:fill>
      </a:tcStyle>
    </a:band2H>
    <a:band1V>
      <a:tcStyle>
        <a:tcBdr>
          <a:left>
            <a:ln w="9525" cmpd="sng">
              <a:solidFill>
                <a:schemeClr val="accent2"/>
              </a:solidFill>
              <a:prstDash val="solid"/>
            </a:ln>
          </a:left>
          <a:right>
            <a:ln w="9525" cmpd="sng">
              <a:solidFill>
                <a:schemeClr val="accent2"/>
              </a:solidFill>
              <a:prstDash val="solid"/>
            </a:ln>
          </a:right>
          <a:top>
            <a:ln w="9525" cmpd="sng">
              <a:solidFill>
                <a:schemeClr val="accent2"/>
              </a:solidFill>
              <a:prstDash val="solid"/>
            </a:ln>
          </a:top>
          <a:bottom>
            <a:ln w="9525" cmpd="sng">
              <a:solidFill>
                <a:schemeClr val="accent2"/>
              </a:solidFill>
              <a:prstDash val="solid"/>
            </a:ln>
          </a:bottom>
          <a:insideH>
            <a:ln w="9525" cmpd="sng">
              <a:solidFill>
                <a:schemeClr val="accent2">
                  <a:lumMod val="40000"/>
                  <a:lumOff val="60000"/>
                </a:schemeClr>
              </a:solidFill>
              <a:prstDash val="solid"/>
            </a:ln>
          </a:insideH>
          <a:insideV>
            <a:ln w="9525" cmpd="sng">
              <a:solidFill>
                <a:schemeClr val="accent2">
                  <a:lumMod val="40000"/>
                  <a:lumOff val="60000"/>
                </a:schemeClr>
              </a:solidFill>
              <a:prstDash val="solid"/>
            </a:ln>
          </a:insideV>
        </a:tcBdr>
        <a:fill>
          <a:solidFill>
            <a:schemeClr val="accent2">
              <a:lumMod val="10000"/>
              <a:lumOff val="90000"/>
            </a:schemeClr>
          </a:solidFill>
        </a:fill>
      </a:tcStyle>
    </a:band1V>
    <a:band2V>
      <a:tcStyle>
        <a:tcBdr>
          <a:left>
            <a:ln w="9525" cmpd="sng">
              <a:solidFill>
                <a:schemeClr val="accent2">
                  <a:lumMod val="40000"/>
                  <a:lumOff val="60000"/>
                </a:schemeClr>
              </a:solidFill>
              <a:prstDash val="solid"/>
            </a:ln>
          </a:left>
          <a:right>
            <a:ln w="9525" cmpd="sng">
              <a:solidFill>
                <a:schemeClr val="accent2">
                  <a:lumMod val="40000"/>
                  <a:lumOff val="60000"/>
                </a:schemeClr>
              </a:solidFill>
              <a:prstDash val="solid"/>
            </a:ln>
          </a:right>
          <a:top>
            <a:ln w="9525" cmpd="sng">
              <a:solidFill>
                <a:schemeClr val="accent2"/>
              </a:solidFill>
              <a:prstDash val="solid"/>
            </a:ln>
          </a:top>
          <a:bottom>
            <a:ln w="9525" cmpd="sng">
              <a:solidFill>
                <a:schemeClr val="accent2"/>
              </a:solidFill>
              <a:prstDash val="solid"/>
            </a:ln>
          </a:bottom>
          <a:insideH>
            <a:ln w="9525" cmpd="sng">
              <a:solidFill>
                <a:schemeClr val="accent2">
                  <a:lumMod val="40000"/>
                  <a:lumOff val="60000"/>
                </a:schemeClr>
              </a:solidFill>
              <a:prstDash val="solid"/>
            </a:ln>
          </a:insideH>
          <a:insideV>
            <a:ln>
              <a:noFill/>
            </a:ln>
          </a:insideV>
        </a:tcBdr>
      </a:tcStyle>
    </a:band2V>
    <a:lastCol>
      <a:tcTxStyle b="on">
        <a:fontRef idx="none">
          <a:srgbClr val="08090C"/>
        </a:fontRef>
      </a:tcTxStyle>
      <a:tcStyle>
        <a:tcBdr>
          <a:left>
            <a:ln w="9525" cmpd="sng">
              <a:solidFill>
                <a:schemeClr val="accent2">
                  <a:lumMod val="34000"/>
                  <a:lumOff val="66000"/>
                </a:schemeClr>
              </a:solidFill>
              <a:prstDash val="solid"/>
            </a:ln>
          </a:left>
          <a:right>
            <a:ln w="9525" cmpd="sng">
              <a:solidFill>
                <a:schemeClr val="accent2"/>
              </a:solidFill>
              <a:prstDash val="solid"/>
            </a:ln>
          </a:right>
          <a:top>
            <a:ln w="9525" cmpd="sng">
              <a:solidFill>
                <a:schemeClr val="accent2">
                  <a:lumMod val="34000"/>
                  <a:lumOff val="66000"/>
                </a:schemeClr>
              </a:solidFill>
              <a:prstDash val="solid"/>
            </a:ln>
          </a:top>
          <a:bottom>
            <a:ln w="9525" cmpd="sng">
              <a:solidFill>
                <a:schemeClr val="accent2"/>
              </a:solidFill>
              <a:prstDash val="solid"/>
            </a:ln>
          </a:bottom>
          <a:insideH>
            <a:ln w="9525" cmpd="sng">
              <a:solidFill>
                <a:schemeClr val="accent2">
                  <a:lumMod val="34000"/>
                  <a:lumOff val="66000"/>
                </a:schemeClr>
              </a:solidFill>
              <a:prstDash val="solid"/>
            </a:ln>
          </a:insideH>
          <a:insideV>
            <a:ln>
              <a:noFill/>
            </a:ln>
          </a:insideV>
        </a:tcBdr>
        <a:fill>
          <a:solidFill>
            <a:srgbClr val="FFFFFF"/>
          </a:solidFill>
        </a:fill>
      </a:tcStyle>
    </a:lastCol>
    <a:firstCol>
      <a:tcTxStyle b="on">
        <a:fontRef idx="none">
          <a:srgbClr val="08090C"/>
        </a:fontRef>
      </a:tcTxStyle>
      <a:tcStyle>
        <a:tcBdr>
          <a:left>
            <a:ln w="9525" cmpd="sng">
              <a:solidFill>
                <a:schemeClr val="accent2"/>
              </a:solidFill>
              <a:prstDash val="solid"/>
            </a:ln>
          </a:left>
          <a:right>
            <a:ln w="9525" cmpd="sng">
              <a:solidFill>
                <a:schemeClr val="accent2">
                  <a:lumMod val="34000"/>
                  <a:lumOff val="66000"/>
                </a:schemeClr>
              </a:solidFill>
              <a:prstDash val="solid"/>
            </a:ln>
          </a:right>
          <a:top>
            <a:ln w="9525" cmpd="sng">
              <a:solidFill>
                <a:schemeClr val="accent2">
                  <a:lumMod val="34000"/>
                  <a:lumOff val="66000"/>
                </a:schemeClr>
              </a:solidFill>
              <a:prstDash val="solid"/>
            </a:ln>
          </a:top>
          <a:bottom>
            <a:ln w="9525" cmpd="sng">
              <a:solidFill>
                <a:schemeClr val="accent2"/>
              </a:solidFill>
              <a:prstDash val="solid"/>
            </a:ln>
          </a:bottom>
          <a:insideH>
            <a:ln w="9525" cmpd="sng">
              <a:solidFill>
                <a:schemeClr val="accent2">
                  <a:lumMod val="34000"/>
                  <a:lumOff val="66000"/>
                </a:schemeClr>
              </a:solidFill>
              <a:prstDash val="solid"/>
            </a:ln>
          </a:insideH>
          <a:insideV>
            <a:ln>
              <a:noFill/>
            </a:ln>
          </a:insideV>
        </a:tcBdr>
        <a:fill>
          <a:solidFill>
            <a:srgbClr val="FFFFFF"/>
          </a:solidFill>
        </a:fill>
      </a:tcStyle>
    </a:firstCol>
    <a:lastRow>
      <a:tcTxStyle b="on">
        <a:fontRef idx="none">
          <a:srgbClr val="08090C"/>
        </a:fontRef>
      </a:tcTxStyle>
      <a:tcStyle>
        <a:tcBdr>
          <a:left>
            <a:ln w="9525" cmpd="sng">
              <a:solidFill>
                <a:schemeClr val="accent2"/>
              </a:solidFill>
              <a:prstDash val="solid"/>
            </a:ln>
          </a:left>
          <a:right>
            <a:ln w="9525" cmpd="sng">
              <a:solidFill>
                <a:schemeClr val="accent2"/>
              </a:solidFill>
              <a:prstDash val="solid"/>
            </a:ln>
          </a:right>
          <a:top>
            <a:ln w="9525" cmpd="sng">
              <a:solidFill>
                <a:schemeClr val="accent2"/>
              </a:solidFill>
              <a:prstDash val="solid"/>
            </a:ln>
          </a:top>
          <a:bottom>
            <a:ln w="9525" cmpd="sng">
              <a:solidFill>
                <a:schemeClr val="accent2"/>
              </a:solidFill>
              <a:prstDash val="solid"/>
            </a:ln>
          </a:bottom>
          <a:insideH>
            <a:ln>
              <a:noFill/>
            </a:ln>
          </a:insideH>
          <a:insideV>
            <a:ln>
              <a:noFill/>
            </a:ln>
          </a:insideV>
        </a:tcBdr>
        <a:fill>
          <a:solidFill>
            <a:srgbClr val="FFFFFF"/>
          </a:solidFill>
        </a:fill>
      </a:tcStyle>
    </a:lastRow>
    <a:seCell>
      <a:tcStyle>
        <a:tcBdr>
          <a:left>
            <a:ln>
              <a:noFill/>
            </a:ln>
          </a:left>
          <a:right>
            <a:ln w="9525" cmpd="sng">
              <a:solidFill>
                <a:schemeClr val="accent2"/>
              </a:solidFill>
              <a:prstDash val="solid"/>
            </a:ln>
          </a:right>
          <a:top>
            <a:ln w="9525" cmpd="sng">
              <a:solidFill>
                <a:schemeClr val="accent2"/>
              </a:solidFill>
              <a:prstDash val="solid"/>
            </a:ln>
          </a:top>
          <a:bottom>
            <a:ln w="9525" cmpd="sng">
              <a:solidFill>
                <a:schemeClr val="accent2"/>
              </a:solidFill>
              <a:prstDash val="solid"/>
            </a:ln>
          </a:bottom>
          <a:insideH>
            <a:ln>
              <a:noFill/>
            </a:ln>
          </a:insideH>
          <a:insideV>
            <a:ln>
              <a:noFill/>
            </a:ln>
          </a:insideV>
        </a:tcBdr>
        <a:fill>
          <a:solidFill>
            <a:srgbClr val="FFFFFF"/>
          </a:solidFill>
        </a:fill>
      </a:tcStyle>
    </a:seCell>
    <a:swCell>
      <a:tcTxStyle b="on">
        <a:fontRef idx="none">
          <a:schemeClr val="accent2"/>
        </a:fontRef>
      </a:tcTxStyle>
      <a:tcStyle>
        <a:tcBdr>
          <a:left>
            <a:ln w="9525" cmpd="sng">
              <a:solidFill>
                <a:schemeClr val="accent2"/>
              </a:solidFill>
              <a:prstDash val="solid"/>
            </a:ln>
          </a:left>
          <a:right>
            <a:ln>
              <a:noFill/>
            </a:ln>
          </a:right>
          <a:top>
            <a:ln w="9525" cmpd="sng">
              <a:solidFill>
                <a:schemeClr val="accent2"/>
              </a:solidFill>
              <a:prstDash val="solid"/>
            </a:ln>
          </a:top>
          <a:bottom>
            <a:ln w="9525" cmpd="sng">
              <a:solidFill>
                <a:schemeClr val="accent2"/>
              </a:solidFill>
              <a:prstDash val="solid"/>
            </a:ln>
          </a:bottom>
          <a:insideH>
            <a:ln>
              <a:noFill/>
            </a:ln>
          </a:insideH>
          <a:insideV>
            <a:ln>
              <a:noFill/>
            </a:ln>
          </a:insideV>
        </a:tcBdr>
        <a:fill>
          <a:solidFill>
            <a:srgbClr val="FFFFFF"/>
          </a:solidFill>
        </a:fill>
      </a:tcStyle>
    </a:swCell>
    <a:firstRow>
      <a:tcTxStyle b="on">
        <a:fontRef idx="none">
          <a:srgbClr val="08090C"/>
        </a:fontRef>
      </a:tcTxStyle>
      <a:tcStyle>
        <a:tcBdr>
          <a:left>
            <a:ln w="9525" cmpd="sng">
              <a:solidFill>
                <a:schemeClr val="accent2"/>
              </a:solidFill>
              <a:prstDash val="solid"/>
            </a:ln>
          </a:left>
          <a:right>
            <a:ln w="9525" cmpd="sng">
              <a:solidFill>
                <a:schemeClr val="accent2"/>
              </a:solidFill>
              <a:prstDash val="solid"/>
            </a:ln>
          </a:right>
          <a:top>
            <a:ln w="9525" cmpd="sng">
              <a:solidFill>
                <a:schemeClr val="accent2"/>
              </a:solidFill>
              <a:prstDash val="solid"/>
            </a:ln>
          </a:top>
          <a:bottom>
            <a:ln w="9525" cmpd="sng">
              <a:solidFill>
                <a:schemeClr val="accent2">
                  <a:lumMod val="34000"/>
                  <a:lumOff val="66000"/>
                </a:schemeClr>
              </a:solidFill>
              <a:prstDash val="solid"/>
            </a:ln>
          </a:bottom>
          <a:insideH>
            <a:ln>
              <a:noFill/>
            </a:ln>
          </a:insideH>
          <a:insideV>
            <a:ln w="9525" cmpd="sng">
              <a:solidFill>
                <a:srgbClr val="FFFFFF"/>
              </a:solidFill>
              <a:prstDash val="solid"/>
            </a:ln>
          </a:insideV>
        </a:tcBdr>
        <a:fill>
          <a:solidFill>
            <a:schemeClr val="accent2">
              <a:lumMod val="20000"/>
              <a:lumOff val="8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57" autoAdjust="0"/>
    <p:restoredTop sz="96291" autoAdjust="0"/>
  </p:normalViewPr>
  <p:slideViewPr>
    <p:cSldViewPr snapToGrid="0" snapToObjects="1">
      <p:cViewPr varScale="1">
        <p:scale>
          <a:sx n="75" d="100"/>
          <a:sy n="75" d="100"/>
        </p:scale>
        <p:origin x="-136" y="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 Type="http://schemas.openxmlformats.org/officeDocument/2006/relationships/notesMaster" Target="notesMasters/notesMaster1.xml"/><Relationship Id="rId7" Type="http://schemas.openxmlformats.org/officeDocument/2006/relationships/slide" Target="slides/slide1.xml"/><Relationship Id="rId6" Type="http://schemas.openxmlformats.org/officeDocument/2006/relationships/slideMaster" Target="slideMasters/slideMaster5.xml"/><Relationship Id="rId52" Type="http://schemas.openxmlformats.org/officeDocument/2006/relationships/tags" Target="tags/tag1.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Master" Target="slideMasters/slideMaster4.xml"/><Relationship Id="rId49" Type="http://schemas.openxmlformats.org/officeDocument/2006/relationships/presProps" Target="presProps.xml"/><Relationship Id="rId48" Type="http://schemas.openxmlformats.org/officeDocument/2006/relationships/handoutMaster" Target="handoutMasters/handoutMaster1.xml"/><Relationship Id="rId47" Type="http://schemas.openxmlformats.org/officeDocument/2006/relationships/slide" Target="slides/slide40.xml"/><Relationship Id="rId46" Type="http://schemas.openxmlformats.org/officeDocument/2006/relationships/slide" Target="slides/slide39.xml"/><Relationship Id="rId45" Type="http://schemas.openxmlformats.org/officeDocument/2006/relationships/slide" Target="slides/slide38.xml"/><Relationship Id="rId44" Type="http://schemas.openxmlformats.org/officeDocument/2006/relationships/slide" Target="slides/slide37.xml"/><Relationship Id="rId43" Type="http://schemas.openxmlformats.org/officeDocument/2006/relationships/slide" Target="slides/slide36.xml"/><Relationship Id="rId42" Type="http://schemas.openxmlformats.org/officeDocument/2006/relationships/slide" Target="slides/slide35.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1219200" rtl="0" eaLnBrk="1" latinLnBrk="0" hangingPunct="1">
      <a:defRPr sz="1600" kern="1200">
        <a:solidFill>
          <a:schemeClr val="tx1"/>
        </a:solidFill>
        <a:latin typeface="+mn-lt"/>
        <a:ea typeface="+mn-ea"/>
        <a:cs typeface="+mn-cs"/>
      </a:defRPr>
    </a:lvl1pPr>
    <a:lvl2pPr marL="609600" algn="l" defTabSz="1219200" rtl="0" eaLnBrk="1" latinLnBrk="0" hangingPunct="1">
      <a:defRPr sz="1600" kern="1200">
        <a:solidFill>
          <a:schemeClr val="tx1"/>
        </a:solidFill>
        <a:latin typeface="+mn-lt"/>
        <a:ea typeface="+mn-ea"/>
        <a:cs typeface="+mn-cs"/>
      </a:defRPr>
    </a:lvl2pPr>
    <a:lvl3pPr marL="1219200" algn="l" defTabSz="1219200" rtl="0" eaLnBrk="1" latinLnBrk="0" hangingPunct="1">
      <a:defRPr sz="1600" kern="1200">
        <a:solidFill>
          <a:schemeClr val="tx1"/>
        </a:solidFill>
        <a:latin typeface="+mn-lt"/>
        <a:ea typeface="+mn-ea"/>
        <a:cs typeface="+mn-cs"/>
      </a:defRPr>
    </a:lvl3pPr>
    <a:lvl4pPr marL="1828800" algn="l" defTabSz="1219200" rtl="0" eaLnBrk="1" latinLnBrk="0" hangingPunct="1">
      <a:defRPr sz="1600" kern="1200">
        <a:solidFill>
          <a:schemeClr val="tx1"/>
        </a:solidFill>
        <a:latin typeface="+mn-lt"/>
        <a:ea typeface="+mn-ea"/>
        <a:cs typeface="+mn-cs"/>
      </a:defRPr>
    </a:lvl4pPr>
    <a:lvl5pPr marL="2438400" algn="l" defTabSz="1219200" rtl="0" eaLnBrk="1" latinLnBrk="0" hangingPunct="1">
      <a:defRPr sz="1600" kern="1200">
        <a:solidFill>
          <a:schemeClr val="tx1"/>
        </a:solidFill>
        <a:latin typeface="+mn-lt"/>
        <a:ea typeface="+mn-ea"/>
        <a:cs typeface="+mn-cs"/>
      </a:defRPr>
    </a:lvl5pPr>
    <a:lvl6pPr marL="3048000" algn="l" defTabSz="1219200" rtl="0" eaLnBrk="1" latinLnBrk="0" hangingPunct="1">
      <a:defRPr sz="1600" kern="1200">
        <a:solidFill>
          <a:schemeClr val="tx1"/>
        </a:solidFill>
        <a:latin typeface="+mn-lt"/>
        <a:ea typeface="+mn-ea"/>
        <a:cs typeface="+mn-cs"/>
      </a:defRPr>
    </a:lvl6pPr>
    <a:lvl7pPr marL="3657600" algn="l" defTabSz="1219200" rtl="0" eaLnBrk="1" latinLnBrk="0" hangingPunct="1">
      <a:defRPr sz="1600" kern="1200">
        <a:solidFill>
          <a:schemeClr val="tx1"/>
        </a:solidFill>
        <a:latin typeface="+mn-lt"/>
        <a:ea typeface="+mn-ea"/>
        <a:cs typeface="+mn-cs"/>
      </a:defRPr>
    </a:lvl7pPr>
    <a:lvl8pPr marL="4267835" algn="l" defTabSz="1219200" rtl="0" eaLnBrk="1" latinLnBrk="0" hangingPunct="1">
      <a:defRPr sz="1600" kern="1200">
        <a:solidFill>
          <a:schemeClr val="tx1"/>
        </a:solidFill>
        <a:latin typeface="+mn-lt"/>
        <a:ea typeface="+mn-ea"/>
        <a:cs typeface="+mn-cs"/>
      </a:defRPr>
    </a:lvl8pPr>
    <a:lvl9pPr marL="4877435" algn="l" defTabSz="121920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
        <p:nvSpPr>
          <p:cNvPr id="3" name="TextBox 2"/>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anose="05000000000000000000" pitchFamily="2" charset="2"/>
              <a:buNone/>
            </a:pPr>
            <a:r>
              <a:rPr lang="en-US" altLang="zh-CN"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4" name="TextBox 3"/>
          <p:cNvSpPr txBox="1"/>
          <p:nvPr userDrawn="1"/>
        </p:nvSpPr>
        <p:spPr>
          <a:xfrm>
            <a:off x="8358978" y="6505275"/>
            <a:ext cx="499730" cy="184666"/>
          </a:xfrm>
          <a:prstGeom prst="rect">
            <a:avLst/>
          </a:prstGeom>
          <a:noFill/>
        </p:spPr>
        <p:txBody>
          <a:bodyPr wrap="square" lIns="0" tIns="0" rIns="0" bIns="0" rtlCol="0">
            <a:spAutoFit/>
          </a:bodyPr>
          <a:lstStyle/>
          <a:p>
            <a:pPr algn="ctr" defTabSz="890270" fontAlgn="auto">
              <a:spcBef>
                <a:spcPts val="0"/>
              </a:spcBef>
              <a:spcAft>
                <a:spcPts val="0"/>
              </a:spcAft>
              <a:defRPr/>
            </a:pPr>
            <a:fld id="{C3837181-38C6-AD4F-B8BA-B444770388BB}" type="slidenum">
              <a:rPr lang="en-US" sz="1200" smtClean="0">
                <a:solidFill>
                  <a:schemeClr val="tx2"/>
                </a:solidFill>
                <a:latin typeface="Arial" panose="020B0604020202020204" pitchFamily="34" charset="0"/>
                <a:ea typeface="华文细黑" pitchFamily="2" charset="-122"/>
                <a:cs typeface="Arial" panose="020B0604020202020204" pitchFamily="34" charset="0"/>
              </a:rPr>
            </a:fld>
            <a:endParaRPr lang="en-US" sz="1200" dirty="0">
              <a:solidFill>
                <a:schemeClr val="tx2"/>
              </a:solidFill>
              <a:latin typeface="Arial" panose="020B0604020202020204" pitchFamily="34" charset="0"/>
              <a:ea typeface="华文细黑" pitchFamily="2" charset="-122"/>
              <a:cs typeface="Arial" panose="020B0604020202020204" pitchFamily="34" charset="0"/>
            </a:endParaRPr>
          </a:p>
        </p:txBody>
      </p:sp>
      <p:pic>
        <p:nvPicPr>
          <p:cNvPr id="5" name="图片 4"/>
          <p:cNvPicPr>
            <a:picLocks noChangeAspect="1"/>
          </p:cNvPicPr>
          <p:nvPr userDrawn="1"/>
        </p:nvPicPr>
        <p:blipFill>
          <a:blip r:embed="rId2" cstate="print">
            <a:alphaModFix amt="70000"/>
          </a:blip>
          <a:stretch>
            <a:fillRect/>
          </a:stretch>
        </p:blipFill>
        <p:spPr>
          <a:xfrm>
            <a:off x="266621" y="6471608"/>
            <a:ext cx="252000" cy="252000"/>
          </a:xfrm>
          <a:prstGeom prst="ellipse">
            <a:avLst/>
          </a:prstGeom>
          <a:ln w="28575" cap="rnd">
            <a:solidFill>
              <a:schemeClr val="tx2"/>
            </a:solidFill>
            <a:prstDash val="solid"/>
          </a:ln>
          <a:effectLst/>
        </p:spPr>
      </p:pic>
      <p:sp>
        <p:nvSpPr>
          <p:cNvPr id="6" name="TextBox 2"/>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anose="05000000000000000000" pitchFamily="2" charset="2"/>
              <a:buNone/>
            </a:pPr>
            <a:r>
              <a:rPr lang="en-US" altLang="zh-CN" sz="1100" dirty="0">
                <a:solidFill>
                  <a:schemeClr val="tx2"/>
                </a:solidFill>
                <a:latin typeface="Gill Sans MT" panose="020B0502020104020203" pitchFamily="34" charset="0"/>
                <a:ea typeface="+mj-ea"/>
                <a:cs typeface="Futura-Medium" panose="020B0602020204020303" pitchFamily="34" charset="-79"/>
              </a:rPr>
              <a:t>GitHub</a:t>
            </a:r>
            <a:r>
              <a:rPr lang="zh-CN" altLang="en-US" sz="1100" dirty="0">
                <a:solidFill>
                  <a:schemeClr val="tx2"/>
                </a:solidFill>
                <a:latin typeface="Gill Sans MT" panose="020B0502020104020203" pitchFamily="34" charset="0"/>
                <a:ea typeface="+mj-ea"/>
                <a:cs typeface="Futura-Medium" panose="020B0602020204020303" pitchFamily="34" charset="-79"/>
              </a:rPr>
              <a:t> </a:t>
            </a:r>
            <a:r>
              <a:rPr lang="en-US" altLang="zh-CN" sz="1100" dirty="0">
                <a:solidFill>
                  <a:schemeClr val="tx2"/>
                </a:solidFill>
                <a:latin typeface="Gill Sans MT" panose="020B0502020104020203" pitchFamily="34" charset="0"/>
                <a:ea typeface="+mj-ea"/>
                <a:cs typeface="Futura-Medium" panose="020B0602020204020303" pitchFamily="34" charset="-79"/>
              </a:rPr>
              <a:t>https://</a:t>
            </a:r>
            <a:r>
              <a:rPr lang="en-US" altLang="zh-CN" sz="1100" dirty="0" err="1">
                <a:solidFill>
                  <a:schemeClr val="tx2"/>
                </a:solidFill>
                <a:latin typeface="Gill Sans MT" panose="020B0502020104020203" pitchFamily="34" charset="0"/>
                <a:ea typeface="+mj-ea"/>
                <a:cs typeface="Futura-Medium" panose="020B0602020204020303" pitchFamily="34" charset="-79"/>
              </a:rPr>
              <a:t>github.com</a:t>
            </a:r>
            <a:r>
              <a:rPr lang="en-US" altLang="zh-CN" sz="1100" dirty="0">
                <a:solidFill>
                  <a:schemeClr val="tx2"/>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2"/>
                </a:solidFill>
                <a:latin typeface="Gill Sans MT" panose="020B0502020104020203" pitchFamily="34" charset="0"/>
                <a:ea typeface="+mj-ea"/>
                <a:cs typeface="Futura-Medium" panose="020B0602020204020303" pitchFamily="34" charset="-79"/>
              </a:rPr>
              <a:t>AIInfra</a:t>
            </a:r>
            <a:endParaRPr lang="en-US" sz="1100" dirty="0">
              <a:solidFill>
                <a:schemeClr val="tx2"/>
              </a:solidFill>
              <a:latin typeface="Gill Sans MT" panose="020B0502020104020203" pitchFamily="34" charset="0"/>
              <a:ea typeface="+mj-ea"/>
              <a:cs typeface="Futura-Medium" panose="020B0602020204020303" pitchFamily="34" charset="-79"/>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623635" y="522789"/>
            <a:ext cx="10963473"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anose="020B0503020204020204" pitchFamily="34" charset="-122"/>
                <a:cs typeface="Futura-Medium" panose="020B0602020204020303" pitchFamily="34" charset="-79"/>
              </a:defRPr>
            </a:lvl1pPr>
          </a:lstStyle>
          <a:p>
            <a:r>
              <a:rPr lang="en-US" altLang="zh-CN" dirty="0"/>
              <a:t>Text</a:t>
            </a:r>
            <a:r>
              <a:rPr lang="zh-CN" altLang="en-US" dirty="0"/>
              <a:t> 单击此处编辑母版标题样式</a:t>
            </a:r>
            <a:endParaRPr lang="zh-CN" altLang="en-US" dirty="0"/>
          </a:p>
        </p:txBody>
      </p:sp>
      <p:sp>
        <p:nvSpPr>
          <p:cNvPr id="5" name="内容占位符 2"/>
          <p:cNvSpPr>
            <a:spLocks noGrp="1"/>
          </p:cNvSpPr>
          <p:nvPr>
            <p:ph sz="half" idx="1" hasCustomPrompt="1"/>
          </p:nvPr>
        </p:nvSpPr>
        <p:spPr>
          <a:xfrm>
            <a:off x="623635" y="1246909"/>
            <a:ext cx="10963473" cy="5108171"/>
          </a:xfrm>
          <a:prstGeom prst="rect">
            <a:avLst/>
          </a:prstGeom>
          <a:noFill/>
        </p:spPr>
        <p:txBody>
          <a:bodyPr/>
          <a:lstStyle>
            <a:lvl1pPr marL="239395" marR="0" indent="-239395" algn="l" defTabSz="1218565" rtl="0" eaLnBrk="1" fontAlgn="base" latinLnBrk="1" hangingPunct="1">
              <a:lnSpc>
                <a:spcPct val="150000"/>
              </a:lnSpc>
              <a:spcBef>
                <a:spcPts val="0"/>
              </a:spcBef>
              <a:spcAft>
                <a:spcPts val="800"/>
              </a:spcAft>
              <a:buClr>
                <a:srgbClr val="92D050"/>
              </a:buClr>
              <a:defRPr kumimoji="0" lang="zh-CN" altLang="en-US" sz="2000" b="0" i="0" u="none" strike="noStrike" kern="0" cap="none" spc="0" normalizeH="0" baseline="0" dirty="0">
                <a:ln>
                  <a:noFill/>
                </a:ln>
                <a:solidFill>
                  <a:srgbClr val="374154"/>
                </a:solidFill>
                <a:effectLst/>
                <a:uLnTx/>
                <a:uFillTx/>
                <a:latin typeface="Lexend" pitchFamily="2" charset="0"/>
                <a:ea typeface="微软雅黑" panose="020B0503020204020204" pitchFamily="34" charset="-122"/>
                <a:cs typeface="+mn-cs"/>
              </a:defRPr>
            </a:lvl1pPr>
            <a:lvl2pPr marL="476250" marR="0" indent="-236855" algn="l" defTabSz="1218565" rtl="0" eaLnBrk="1" fontAlgn="base" latinLnBrk="1" hangingPunct="1">
              <a:lnSpc>
                <a:spcPct val="150000"/>
              </a:lnSpc>
              <a:spcBef>
                <a:spcPts val="0"/>
              </a:spcBef>
              <a:spcAft>
                <a:spcPts val="800"/>
              </a:spcAft>
              <a:buClr>
                <a:srgbClr val="92D050"/>
              </a:buClr>
              <a:buFont typeface="Arial" panose="020B0604020202020204" pitchFamily="34" charset="0"/>
              <a:buChar char="◦"/>
              <a:defRPr kumimoji="0" lang="zh-CN" altLang="en-US" sz="1800" b="0" i="0" u="none" strike="noStrike" kern="0" cap="none" spc="0" normalizeH="0" baseline="0" dirty="0">
                <a:ln>
                  <a:noFill/>
                </a:ln>
                <a:solidFill>
                  <a:srgbClr val="374154"/>
                </a:solidFill>
                <a:effectLst/>
                <a:uLnTx/>
                <a:uFillTx/>
                <a:latin typeface="Lexend" pitchFamily="2" charset="0"/>
                <a:ea typeface="微软雅黑" panose="020B0503020204020204" pitchFamily="34" charset="-122"/>
                <a:cs typeface="+mn-cs"/>
              </a:defRPr>
            </a:lvl2pPr>
            <a:lvl3pPr marL="833755" marR="0" indent="-236855" algn="l" defTabSz="1218565" rtl="0" eaLnBrk="1" fontAlgn="base" latinLnBrk="1" hangingPunct="1">
              <a:lnSpc>
                <a:spcPct val="150000"/>
              </a:lnSpc>
              <a:spcBef>
                <a:spcPts val="0"/>
              </a:spcBef>
              <a:spcAft>
                <a:spcPts val="800"/>
              </a:spcAft>
              <a:buClr>
                <a:srgbClr val="92D050"/>
              </a:buClr>
              <a:buFontTx/>
              <a:buChar char="-"/>
              <a:defRPr kumimoji="0" lang="zh-CN" altLang="en-US" sz="1600" b="0" i="0" u="none" strike="noStrike" kern="0" cap="none" spc="0" normalizeH="0" baseline="0" dirty="0">
                <a:ln>
                  <a:noFill/>
                </a:ln>
                <a:solidFill>
                  <a:srgbClr val="374154"/>
                </a:solidFill>
                <a:effectLst/>
                <a:uLnTx/>
                <a:uFillTx/>
                <a:latin typeface="Lexend" pitchFamily="2" charset="0"/>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 </a:t>
            </a:r>
            <a:r>
              <a:rPr lang="en-US" altLang="zh-CN" dirty="0"/>
              <a:t>title</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anose="020B0503020204020204" pitchFamily="34" charset="-122"/>
                <a:cs typeface="Futura-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endParaRPr lang="zh-CN" altLang="en-US" dirty="0"/>
          </a:p>
        </p:txBody>
      </p:sp>
      <p:sp>
        <p:nvSpPr>
          <p:cNvPr id="8" name="内容占位符 2"/>
          <p:cNvSpPr>
            <a:spLocks noGrp="1"/>
          </p:cNvSpPr>
          <p:nvPr>
            <p:ph sz="half" idx="1"/>
          </p:nvPr>
        </p:nvSpPr>
        <p:spPr>
          <a:xfrm>
            <a:off x="481757" y="1295400"/>
            <a:ext cx="11161240" cy="5085928"/>
          </a:xfrm>
          <a:prstGeom prst="rect">
            <a:avLst/>
          </a:prstGeom>
          <a:noFill/>
        </p:spPr>
        <p:txBody>
          <a:bodyPr/>
          <a:lstStyle>
            <a:lvl1pPr marL="457200" marR="0" indent="-457200" algn="l" defTabSz="1218565" rtl="0" eaLnBrk="0" fontAlgn="base" latinLnBrk="0" hangingPunct="0">
              <a:lnSpc>
                <a:spcPct val="150000"/>
              </a:lnSpc>
              <a:spcBef>
                <a:spcPts val="0"/>
              </a:spcBef>
              <a:spcAft>
                <a:spcPct val="0"/>
              </a:spcAft>
              <a:buClr>
                <a:srgbClr val="71B2FF"/>
              </a:buClr>
              <a:buSzPct val="110000"/>
              <a:buFont typeface="+mj-lt"/>
              <a:buAutoNum type="arabicPeriod"/>
              <a:defRPr kumimoji="0" lang="zh-CN" altLang="en-US" sz="1200" b="0" i="0" u="none" strike="noStrike" kern="0" cap="none" spc="0" normalizeH="0" baseline="0" dirty="0">
                <a:ln>
                  <a:noFill/>
                </a:ln>
                <a:solidFill>
                  <a:srgbClr val="374154"/>
                </a:solidFill>
                <a:effectLst/>
                <a:uLnTx/>
                <a:uFillTx/>
                <a:latin typeface="Lexend" pitchFamily="2" charset="0"/>
                <a:ea typeface="微软雅黑" panose="020B0503020204020204" pitchFamily="34" charset="-122"/>
                <a:cs typeface="+mn-cs"/>
              </a:defRPr>
            </a:lvl1pPr>
            <a:lvl2pPr marL="476250" marR="0" indent="-236855" algn="l" defTabSz="1218565" rtl="0" eaLnBrk="0" fontAlgn="base" latinLnBrk="0" hangingPunct="0">
              <a:lnSpc>
                <a:spcPct val="150000"/>
              </a:lnSpc>
              <a:spcBef>
                <a:spcPts val="0"/>
              </a:spcBef>
              <a:spcAft>
                <a:spcPct val="0"/>
              </a:spcAft>
              <a:buClr>
                <a:srgbClr val="71B2FF"/>
              </a:buClr>
              <a:buFont typeface="Arial" panose="020B0604020202020204" pitchFamily="34" charset="0"/>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71B2FF"/>
              </a:buClr>
              <a:buFontTx/>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565" rtl="0" eaLnBrk="0" fontAlgn="base" latinLnBrk="0" hangingPunct="0">
              <a:lnSpc>
                <a:spcPct val="150000"/>
              </a:lnSpc>
              <a:spcBef>
                <a:spcPts val="0"/>
              </a:spcBef>
              <a:spcAft>
                <a:spcPct val="0"/>
              </a:spcAft>
              <a:buClr>
                <a:srgbClr val="71B2FF"/>
              </a:buClr>
              <a:buSzPct val="110000"/>
              <a:buFont typeface="+mj-lt"/>
              <a:buNone/>
              <a:defRPr kumimoji="0" lang="zh-CN" altLang="en-US" sz="9600" b="1" i="0" u="none" strike="noStrike" kern="0" cap="none" spc="0" normalizeH="0" baseline="0" dirty="0">
                <a:ln>
                  <a:noFill/>
                </a:ln>
                <a:solidFill>
                  <a:srgbClr val="C00000"/>
                </a:solidFill>
                <a:effectLst/>
                <a:uLnTx/>
                <a:uFillTx/>
                <a:latin typeface="Lexend" pitchFamily="2" charset="0"/>
                <a:ea typeface="微软雅黑" panose="020B0503020204020204" pitchFamily="34" charset="-122"/>
                <a:cs typeface="+mn-cs"/>
              </a:defRPr>
            </a:lvl1pPr>
            <a:lvl2pPr marL="476250" marR="0" indent="-236855" algn="l" defTabSz="1218565" rtl="0" eaLnBrk="0" fontAlgn="base" latinLnBrk="0" hangingPunct="0">
              <a:lnSpc>
                <a:spcPct val="150000"/>
              </a:lnSpc>
              <a:spcBef>
                <a:spcPts val="0"/>
              </a:spcBef>
              <a:spcAft>
                <a:spcPct val="0"/>
              </a:spcAft>
              <a:buClr>
                <a:srgbClr val="71B2FF"/>
              </a:buClr>
              <a:buFont typeface="Arial" panose="020B0604020202020204" pitchFamily="34" charset="0"/>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71B2FF"/>
              </a:buClr>
              <a:buFontTx/>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篇章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stretch>
            <a:fillRect/>
          </a:stretch>
        </p:blipFill>
        <p:spPr>
          <a:xfrm>
            <a:off x="0" y="0"/>
            <a:ext cx="12196763" cy="6858000"/>
          </a:xfrm>
          <a:prstGeom prst="rect">
            <a:avLst/>
          </a:prstGeom>
        </p:spPr>
      </p:pic>
      <p:sp>
        <p:nvSpPr>
          <p:cNvPr id="2" name="TextBox 2"/>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anose="05000000000000000000" pitchFamily="2" charset="2"/>
              <a:buNone/>
            </a:pPr>
            <a:r>
              <a:rPr lang="en-US" altLang="zh-CN"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p:cNvSpPr txBox="1"/>
          <p:nvPr userDrawn="1"/>
        </p:nvSpPr>
        <p:spPr>
          <a:xfrm>
            <a:off x="8358978" y="6505275"/>
            <a:ext cx="499730" cy="184666"/>
          </a:xfrm>
          <a:prstGeom prst="rect">
            <a:avLst/>
          </a:prstGeom>
          <a:noFill/>
        </p:spPr>
        <p:txBody>
          <a:bodyPr wrap="square" lIns="0" tIns="0" rIns="0" bIns="0" rtlCol="0">
            <a:spAutoFit/>
          </a:bodyPr>
          <a:lstStyle/>
          <a:p>
            <a:pPr algn="ctr" defTabSz="890270" fontAlgn="auto">
              <a:spcBef>
                <a:spcPts val="0"/>
              </a:spcBef>
              <a:spcAft>
                <a:spcPts val="0"/>
              </a:spcAft>
              <a:defRPr/>
            </a:pPr>
            <a:fld id="{C3837181-38C6-AD4F-B8BA-B444770388BB}" type="slidenum">
              <a:rPr lang="en-US" sz="1200" smtClean="0">
                <a:solidFill>
                  <a:schemeClr val="tx2"/>
                </a:solidFill>
                <a:latin typeface="Arial" panose="020B0604020202020204" pitchFamily="34" charset="0"/>
                <a:ea typeface="华文细黑" pitchFamily="2" charset="-122"/>
                <a:cs typeface="Arial" panose="020B0604020202020204" pitchFamily="34" charset="0"/>
              </a:rPr>
            </a:fld>
            <a:endParaRPr lang="en-US" sz="1200" dirty="0">
              <a:solidFill>
                <a:schemeClr val="tx2"/>
              </a:solidFill>
              <a:latin typeface="Arial" panose="020B0604020202020204" pitchFamily="34" charset="0"/>
              <a:ea typeface="华文细黑" pitchFamily="2" charset="-122"/>
              <a:cs typeface="Arial" panose="020B0604020202020204" pitchFamily="34" charset="0"/>
            </a:endParaRPr>
          </a:p>
        </p:txBody>
      </p:sp>
      <p:pic>
        <p:nvPicPr>
          <p:cNvPr id="4" name="图片 3"/>
          <p:cNvPicPr>
            <a:picLocks noChangeAspect="1"/>
          </p:cNvPicPr>
          <p:nvPr userDrawn="1"/>
        </p:nvPicPr>
        <p:blipFill>
          <a:blip r:embed="rId3" cstate="print">
            <a:alphaModFix amt="70000"/>
          </a:blip>
          <a:stretch>
            <a:fillRect/>
          </a:stretch>
        </p:blipFill>
        <p:spPr>
          <a:xfrm>
            <a:off x="266621" y="6471608"/>
            <a:ext cx="252000" cy="252000"/>
          </a:xfrm>
          <a:prstGeom prst="ellipse">
            <a:avLst/>
          </a:prstGeom>
          <a:ln w="28575" cap="rnd">
            <a:solidFill>
              <a:schemeClr val="tx2"/>
            </a:solidFill>
            <a:prstDash val="solid"/>
          </a:ln>
          <a:effectLst/>
        </p:spPr>
      </p:pic>
      <p:sp>
        <p:nvSpPr>
          <p:cNvPr id="6" name="TextBox 2"/>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anose="05000000000000000000" pitchFamily="2" charset="2"/>
              <a:buNone/>
            </a:pPr>
            <a:r>
              <a:rPr lang="en-US" altLang="zh-CN" sz="1100" dirty="0">
                <a:solidFill>
                  <a:schemeClr val="tx2"/>
                </a:solidFill>
                <a:latin typeface="Gill Sans MT" panose="020B0502020104020203" pitchFamily="34" charset="0"/>
                <a:ea typeface="+mj-ea"/>
                <a:cs typeface="Futura-Medium" panose="020B0602020204020303" pitchFamily="34" charset="-79"/>
              </a:rPr>
              <a:t>GitHub</a:t>
            </a:r>
            <a:r>
              <a:rPr lang="zh-CN" altLang="en-US" sz="1100" dirty="0">
                <a:solidFill>
                  <a:schemeClr val="tx2"/>
                </a:solidFill>
                <a:latin typeface="Gill Sans MT" panose="020B0502020104020203" pitchFamily="34" charset="0"/>
                <a:ea typeface="+mj-ea"/>
                <a:cs typeface="Futura-Medium" panose="020B0602020204020303" pitchFamily="34" charset="-79"/>
              </a:rPr>
              <a:t> </a:t>
            </a:r>
            <a:r>
              <a:rPr lang="en-US" altLang="zh-CN" sz="1100" dirty="0">
                <a:solidFill>
                  <a:schemeClr val="tx2"/>
                </a:solidFill>
                <a:latin typeface="Gill Sans MT" panose="020B0502020104020203" pitchFamily="34" charset="0"/>
                <a:ea typeface="+mj-ea"/>
                <a:cs typeface="Futura-Medium" panose="020B0602020204020303" pitchFamily="34" charset="-79"/>
              </a:rPr>
              <a:t>https://</a:t>
            </a:r>
            <a:r>
              <a:rPr lang="en-US" altLang="zh-CN" sz="1100" dirty="0" err="1">
                <a:solidFill>
                  <a:schemeClr val="tx2"/>
                </a:solidFill>
                <a:latin typeface="Gill Sans MT" panose="020B0502020104020203" pitchFamily="34" charset="0"/>
                <a:ea typeface="+mj-ea"/>
                <a:cs typeface="Futura-Medium" panose="020B0602020204020303" pitchFamily="34" charset="-79"/>
              </a:rPr>
              <a:t>github.com</a:t>
            </a:r>
            <a:r>
              <a:rPr lang="en-US" altLang="zh-CN" sz="1100" dirty="0">
                <a:solidFill>
                  <a:schemeClr val="tx2"/>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2"/>
                </a:solidFill>
                <a:latin typeface="Gill Sans MT" panose="020B0502020104020203" pitchFamily="34" charset="0"/>
                <a:ea typeface="+mj-ea"/>
                <a:cs typeface="Futura-Medium" panose="020B0602020204020303" pitchFamily="34" charset="-79"/>
              </a:rPr>
              <a:t>AIInfra</a:t>
            </a:r>
            <a:endParaRPr lang="en-US" sz="1100" dirty="0">
              <a:solidFill>
                <a:schemeClr val="tx2"/>
              </a:solidFill>
              <a:latin typeface="Gill Sans MT" panose="020B0502020104020203" pitchFamily="34" charset="0"/>
              <a:ea typeface="+mj-ea"/>
              <a:cs typeface="Futura-Medium" panose="020B0602020204020303" pitchFamily="34" charset="-79"/>
            </a:endParaRPr>
          </a:p>
        </p:txBody>
      </p:sp>
      <p:sp>
        <p:nvSpPr>
          <p:cNvPr id="7" name="内容占位符 2"/>
          <p:cNvSpPr>
            <a:spLocks noGrp="1"/>
          </p:cNvSpPr>
          <p:nvPr>
            <p:ph sz="half" idx="1"/>
          </p:nvPr>
        </p:nvSpPr>
        <p:spPr>
          <a:xfrm>
            <a:off x="481757" y="2406869"/>
            <a:ext cx="11161240" cy="3603651"/>
          </a:xfrm>
          <a:prstGeom prst="rect">
            <a:avLst/>
          </a:prstGeom>
          <a:noFill/>
        </p:spPr>
        <p:txBody>
          <a:bodyPr anchor="ctr">
            <a:normAutofit/>
          </a:bodyPr>
          <a:lstStyle>
            <a:lvl1pPr marL="0" marR="0" indent="0" algn="ctr" defTabSz="1218565" rtl="0" eaLnBrk="0" fontAlgn="base" latinLnBrk="0" hangingPunct="0">
              <a:lnSpc>
                <a:spcPct val="100000"/>
              </a:lnSpc>
              <a:spcBef>
                <a:spcPts val="0"/>
              </a:spcBef>
              <a:spcAft>
                <a:spcPct val="0"/>
              </a:spcAft>
              <a:buClr>
                <a:srgbClr val="71B2FF"/>
              </a:buClr>
              <a:buSzPct val="110000"/>
              <a:buFont typeface="+mj-lt"/>
              <a:buNone/>
              <a:defRPr kumimoji="0" lang="zh-CN" altLang="en-US" sz="9600" b="1" i="0" u="none" strike="noStrike" kern="0" cap="none" spc="0" normalizeH="0" baseline="0" dirty="0">
                <a:ln>
                  <a:noFill/>
                </a:ln>
                <a:solidFill>
                  <a:schemeClr val="bg1"/>
                </a:solidFill>
                <a:effectLst/>
                <a:uLnTx/>
                <a:uFillTx/>
                <a:latin typeface="Lexend" pitchFamily="2" charset="0"/>
                <a:ea typeface="微软雅黑" panose="020B0503020204020204" pitchFamily="34" charset="-122"/>
                <a:cs typeface="Futura-Medium" panose="020B0602020204020303" pitchFamily="34" charset="-79"/>
              </a:defRPr>
            </a:lvl1pPr>
            <a:lvl2pPr marL="476250" marR="0" indent="-236855" algn="l" defTabSz="1218565" rtl="0" eaLnBrk="0" fontAlgn="base" latinLnBrk="0" hangingPunct="0">
              <a:lnSpc>
                <a:spcPct val="150000"/>
              </a:lnSpc>
              <a:spcBef>
                <a:spcPts val="0"/>
              </a:spcBef>
              <a:spcAft>
                <a:spcPct val="0"/>
              </a:spcAft>
              <a:buClr>
                <a:srgbClr val="71B2FF"/>
              </a:buClr>
              <a:buFont typeface="Arial" panose="020B0604020202020204" pitchFamily="34" charset="0"/>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71B2FF"/>
              </a:buClr>
              <a:buFontTx/>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3200" b="1">
                <a:solidFill>
                  <a:schemeClr val="tx1">
                    <a:lumMod val="95000"/>
                  </a:schemeClr>
                </a:solidFill>
                <a:latin typeface="Futura-Medium" panose="020B0602020204020303" pitchFamily="34" charset="-79"/>
                <a:ea typeface="微软雅黑" panose="020B0503020204020204" pitchFamily="34" charset="-122"/>
                <a:cs typeface="Futura-Medium" panose="020B0602020204020303" pitchFamily="34" charset="-79"/>
              </a:defRPr>
            </a:lvl1pPr>
          </a:lstStyle>
          <a:p>
            <a:r>
              <a:rPr lang="zh-CN" altLang="en-US" dirty="0"/>
              <a:t>单击此处编辑母版标题样式</a:t>
            </a:r>
            <a:endParaRPr lang="zh-CN" altLang="en-US" dirty="0"/>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395" indent="-239395">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250" indent="-236855">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755" indent="-236855">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565" rtl="0" eaLnBrk="0" fontAlgn="base" latinLnBrk="0" hangingPunct="0">
              <a:lnSpc>
                <a:spcPct val="150000"/>
              </a:lnSpc>
              <a:spcBef>
                <a:spcPts val="0"/>
              </a:spcBef>
              <a:spcAft>
                <a:spcPct val="0"/>
              </a:spcAft>
              <a:buClr>
                <a:srgbClr val="71B2FF"/>
              </a:buClr>
              <a:buSzPct val="110000"/>
              <a:buFont typeface="+mj-lt"/>
              <a:buNone/>
              <a:defRPr kumimoji="0" lang="zh-CN" altLang="en-US" sz="9600" b="1" i="0" u="none" strike="noStrike" kern="0" cap="none" spc="0" normalizeH="0" baseline="0" dirty="0">
                <a:ln>
                  <a:noFill/>
                </a:ln>
                <a:solidFill>
                  <a:schemeClr val="tx1"/>
                </a:solidFill>
                <a:effectLst/>
                <a:uLnTx/>
                <a:uFillTx/>
                <a:latin typeface="Futura-Medium" panose="020B0602020204020303" pitchFamily="34" charset="-79"/>
                <a:ea typeface="微软雅黑" panose="020B0503020204020204" pitchFamily="34" charset="-122"/>
                <a:cs typeface="Futura-Medium" panose="020B0602020204020303" pitchFamily="34" charset="-79"/>
              </a:defRPr>
            </a:lvl1pPr>
            <a:lvl2pPr marL="476250" marR="0" indent="-236855" algn="l" defTabSz="1218565" rtl="0" eaLnBrk="0" fontAlgn="base" latinLnBrk="0" hangingPunct="0">
              <a:lnSpc>
                <a:spcPct val="150000"/>
              </a:lnSpc>
              <a:spcBef>
                <a:spcPts val="0"/>
              </a:spcBef>
              <a:spcAft>
                <a:spcPct val="0"/>
              </a:spcAft>
              <a:buClr>
                <a:srgbClr val="71B2FF"/>
              </a:buClr>
              <a:buFont typeface="Arial" panose="020B0604020202020204" pitchFamily="34" charset="0"/>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71B2FF"/>
              </a:buClr>
              <a:buFontTx/>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en-US" altLang="zh-CN" dirty="0"/>
              <a:t>N.</a:t>
            </a:r>
            <a:r>
              <a:rPr lang="zh-CN" altLang="en-US" dirty="0"/>
              <a:t> 单击此处编辑母版文本样式</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10" name="内容占位符 2"/>
          <p:cNvSpPr>
            <a:spLocks noGrp="1"/>
          </p:cNvSpPr>
          <p:nvPr>
            <p:ph sz="half" idx="1"/>
          </p:nvPr>
        </p:nvSpPr>
        <p:spPr>
          <a:xfrm>
            <a:off x="623635" y="1351536"/>
            <a:ext cx="10963473" cy="4957784"/>
          </a:xfrm>
          <a:prstGeom prst="rect">
            <a:avLst/>
          </a:prstGeom>
        </p:spPr>
        <p:txBody>
          <a:bodyPr/>
          <a:lstStyle>
            <a:lvl1pPr marL="239395" indent="-239395">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250" indent="-236855">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755" indent="-236855">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Medium" panose="020B0602020204020303" pitchFamily="34" charset="-79"/>
                <a:cs typeface="Futura-Medium" panose="020B0602020204020303" pitchFamily="34" charset="-79"/>
              </a:rPr>
              <a:t>Thank you</a:t>
            </a:r>
            <a:endParaRPr lang="en-US" sz="8000" dirty="0">
              <a:solidFill>
                <a:srgbClr val="221815"/>
              </a:solidFill>
              <a:latin typeface="Futura-Medium" panose="020B0602020204020303" pitchFamily="34" charset="-79"/>
              <a:cs typeface="Futura-Medium" panose="020B0602020204020303" pitchFamily="34" charset="-79"/>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image" Target="../media/image1.png"/><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6" Type="http://schemas.openxmlformats.org/officeDocument/2006/relationships/theme" Target="../theme/theme2.xml"/><Relationship Id="rId5" Type="http://schemas.openxmlformats.org/officeDocument/2006/relationships/image" Target="../media/image1.png"/><Relationship Id="rId4" Type="http://schemas.openxmlformats.org/officeDocument/2006/relationships/slideLayout" Target="../slideLayouts/slideLayout5.xml"/><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4" Type="http://schemas.openxmlformats.org/officeDocument/2006/relationships/theme" Target="../theme/theme3.xml"/><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image" Target="../media/image1.png"/><Relationship Id="rId1" Type="http://schemas.openxmlformats.org/officeDocument/2006/relationships/slideLayout" Target="../slideLayouts/slideLayout8.xml"/></Relationships>
</file>

<file path=ppt/slideMasters/_rels/slideMaster5.xml.rels><?xml version="1.0" encoding="UTF-8" standalone="yes"?>
<Relationships xmlns="http://schemas.openxmlformats.org/package/2006/relationships"><Relationship Id="rId4" Type="http://schemas.openxmlformats.org/officeDocument/2006/relationships/theme" Target="../theme/theme5.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anose="05000000000000000000"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7" name="TextBox 3"/>
          <p:cNvSpPr txBox="1"/>
          <p:nvPr userDrawn="1"/>
        </p:nvSpPr>
        <p:spPr>
          <a:xfrm>
            <a:off x="8358978" y="6505275"/>
            <a:ext cx="499730" cy="184666"/>
          </a:xfrm>
          <a:prstGeom prst="rect">
            <a:avLst/>
          </a:prstGeom>
          <a:noFill/>
        </p:spPr>
        <p:txBody>
          <a:bodyPr wrap="square" lIns="0" tIns="0" rIns="0" bIns="0" rtlCol="0">
            <a:spAutoFit/>
          </a:bodyPr>
          <a:lstStyle/>
          <a:p>
            <a:pPr algn="ctr" defTabSz="890270" fontAlgn="auto">
              <a:spcBef>
                <a:spcPts val="0"/>
              </a:spcBef>
              <a:spcAft>
                <a:spcPts val="0"/>
              </a:spcAft>
              <a:defRPr/>
            </a:pPr>
            <a:fld id="{C3837181-38C6-AD4F-B8BA-B444770388BB}" type="slidenum">
              <a:rPr lang="en-US" sz="1200" smtClean="0">
                <a:solidFill>
                  <a:srgbClr val="1D1D1B"/>
                </a:solidFill>
                <a:latin typeface="Arial" panose="020B0604020202020204" pitchFamily="34" charset="0"/>
                <a:ea typeface="华文细黑" pitchFamily="2" charset="-122"/>
                <a:cs typeface="Arial" panose="020B0604020202020204" pitchFamily="34" charset="0"/>
              </a:rPr>
            </a:fld>
            <a:endParaRPr lang="en-US" sz="1200" dirty="0">
              <a:solidFill>
                <a:srgbClr val="1D1D1B"/>
              </a:solidFill>
              <a:latin typeface="Arial" panose="020B0604020202020204" pitchFamily="34" charset="0"/>
              <a:ea typeface="华文细黑" pitchFamily="2" charset="-122"/>
              <a:cs typeface="Arial" panose="020B0604020202020204" pitchFamily="34" charset="0"/>
            </a:endParaRPr>
          </a:p>
        </p:txBody>
      </p:sp>
      <p:pic>
        <p:nvPicPr>
          <p:cNvPr id="9" name="图片 8"/>
          <p:cNvPicPr>
            <a:picLocks noChangeAspect="1"/>
          </p:cNvPicPr>
          <p:nvPr userDrawn="1"/>
        </p:nvPicPr>
        <p:blipFill>
          <a:blip r:embed="rId2" cstate="print">
            <a:alphaModFix amt="70000"/>
          </a:blip>
          <a:stretch>
            <a:fillRect/>
          </a:stretch>
        </p:blipFill>
        <p:spPr>
          <a:xfrm>
            <a:off x="266621" y="6471608"/>
            <a:ext cx="252000" cy="252000"/>
          </a:xfrm>
          <a:prstGeom prst="ellipse">
            <a:avLst/>
          </a:prstGeom>
          <a:ln w="28575" cap="rnd">
            <a:solidFill>
              <a:schemeClr val="tx2"/>
            </a:solidFill>
            <a:prstDash val="solid"/>
          </a:ln>
          <a:effectLst/>
        </p:spPr>
      </p:pic>
      <p:sp>
        <p:nvSpPr>
          <p:cNvPr id="10" name="TextBox 2"/>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anose="05000000000000000000" pitchFamily="2" charset="2"/>
              <a:buNone/>
            </a:pPr>
            <a:r>
              <a:rPr lang="en-US" altLang="zh-CN" sz="1100" dirty="0">
                <a:solidFill>
                  <a:srgbClr val="374154"/>
                </a:solidFill>
                <a:latin typeface="Gill Sans MT" panose="020B0502020104020203" pitchFamily="34" charset="0"/>
                <a:ea typeface="+mj-ea"/>
                <a:cs typeface="Futura-Medium" panose="020B0602020204020303" pitchFamily="34" charset="-79"/>
              </a:rPr>
              <a:t>GitHub</a:t>
            </a:r>
            <a:r>
              <a:rPr lang="zh-CN" altLang="en-US" sz="1100" dirty="0">
                <a:solidFill>
                  <a:srgbClr val="374154"/>
                </a:solidFill>
                <a:latin typeface="Gill Sans MT" panose="020B0502020104020203" pitchFamily="34" charset="0"/>
                <a:ea typeface="+mj-ea"/>
                <a:cs typeface="Futura-Medium" panose="020B0602020204020303" pitchFamily="34" charset="-79"/>
              </a:rPr>
              <a:t> </a:t>
            </a:r>
            <a:r>
              <a:rPr lang="en-US" altLang="zh-CN" sz="1100" dirty="0">
                <a:solidFill>
                  <a:srgbClr val="C7000B"/>
                </a:solidFill>
                <a:latin typeface="Gill Sans MT" panose="020B0502020104020203" pitchFamily="34" charset="0"/>
                <a:ea typeface="+mj-ea"/>
                <a:cs typeface="Futura-Medium" panose="020B0602020204020303" pitchFamily="34" charset="-79"/>
              </a:rPr>
              <a:t>https://</a:t>
            </a:r>
            <a:r>
              <a:rPr lang="en-US" altLang="zh-CN" sz="1100" dirty="0" err="1">
                <a:solidFill>
                  <a:srgbClr val="C7000B"/>
                </a:solidFill>
                <a:latin typeface="Gill Sans MT" panose="020B0502020104020203" pitchFamily="34" charset="0"/>
                <a:ea typeface="+mj-ea"/>
                <a:cs typeface="Futura-Medium" panose="020B0602020204020303" pitchFamily="34" charset="-79"/>
              </a:rPr>
              <a:t>github.com</a:t>
            </a:r>
            <a:r>
              <a:rPr lang="en-US" altLang="zh-CN" sz="1100" dirty="0">
                <a:solidFill>
                  <a:srgbClr val="C7000B"/>
                </a:solidFill>
                <a:latin typeface="Gill Sans MT" panose="020B0502020104020203" pitchFamily="34" charset="0"/>
                <a:ea typeface="+mj-ea"/>
                <a:cs typeface="Futura-Medium" panose="020B0602020204020303" pitchFamily="34" charset="-79"/>
              </a:rPr>
              <a:t>/chenzomi12/</a:t>
            </a:r>
            <a:r>
              <a:rPr lang="en-US" altLang="zh-CN" sz="1100" dirty="0" err="1">
                <a:solidFill>
                  <a:srgbClr val="C7000B"/>
                </a:solidFill>
                <a:latin typeface="Gill Sans MT" panose="020B0502020104020203" pitchFamily="34" charset="0"/>
                <a:ea typeface="+mj-ea"/>
                <a:cs typeface="Futura-Medium" panose="020B0602020204020303" pitchFamily="34" charset="-79"/>
              </a:rPr>
              <a:t>AIInfra</a:t>
            </a:r>
            <a:endParaRPr lang="en-US" sz="1100" dirty="0">
              <a:solidFill>
                <a:srgbClr val="C00000"/>
              </a:solidFill>
              <a:latin typeface="Gill Sans MT" panose="020B0502020104020203" pitchFamily="34" charset="0"/>
              <a:ea typeface="+mj-ea"/>
              <a:cs typeface="Futura-Medium" panose="020B0602020204020303" pitchFamily="34" charset="-79"/>
            </a:endParaRPr>
          </a:p>
        </p:txBody>
      </p:sp>
      <p:sp>
        <p:nvSpPr>
          <p:cNvPr id="11" name="Rectangle 15"/>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英文标题</a:t>
            </a:r>
            <a:r>
              <a:rPr lang="en-US" altLang="zh-CN" sz="1400" dirty="0">
                <a:solidFill>
                  <a:srgbClr val="374154"/>
                </a:solidFill>
                <a:latin typeface="Gill Sans MT" panose="020B0502020104020203" pitchFamily="34" charset="0"/>
                <a:ea typeface="微软雅黑" panose="020B0503020204020204" pitchFamily="34" charset="-122"/>
              </a:rPr>
              <a:t>:32-35pt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Medium</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中文标题</a:t>
            </a:r>
            <a:r>
              <a:rPr lang="en-US" altLang="zh-CN" sz="1400" dirty="0">
                <a:solidFill>
                  <a:srgbClr val="374154"/>
                </a:solidFill>
                <a:latin typeface="Gill Sans MT" panose="020B0502020104020203" pitchFamily="34" charset="0"/>
                <a:ea typeface="微软雅黑" panose="020B0503020204020204" pitchFamily="34" charset="-122"/>
              </a:rPr>
              <a:t>:30-32pt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黑体</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英文正文</a:t>
            </a:r>
            <a:r>
              <a:rPr lang="en-US" altLang="zh-CN" sz="1400" dirty="0">
                <a:solidFill>
                  <a:srgbClr val="374154"/>
                </a:solidFill>
                <a:latin typeface="Gill Sans MT" panose="020B0502020104020203" pitchFamily="34" charset="0"/>
                <a:ea typeface="微软雅黑" panose="020B0503020204020204" pitchFamily="34" charset="-122"/>
              </a:rPr>
              <a:t>:20-22pt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 </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 :18pt  </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Regular</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中文正文</a:t>
            </a:r>
            <a:r>
              <a:rPr lang="en-US" altLang="zh-CN" sz="1400" dirty="0">
                <a:solidFill>
                  <a:srgbClr val="374154"/>
                </a:solidFill>
                <a:latin typeface="Gill Sans MT" panose="020B0502020104020203" pitchFamily="34" charset="0"/>
                <a:ea typeface="微软雅黑" panose="020B0503020204020204" pitchFamily="34" charset="-122"/>
              </a:rPr>
              <a:t>:18-20pt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):18pt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细黑体</a:t>
            </a:r>
            <a:r>
              <a:rPr lang="zh-CN" altLang="en-US" sz="1400" b="1" dirty="0">
                <a:solidFill>
                  <a:srgbClr val="374154"/>
                </a:solidFill>
                <a:latin typeface="Gill Sans MT" panose="020B0502020104020203" pitchFamily="34" charset="0"/>
                <a:ea typeface="微软雅黑" panose="020B0503020204020204" pitchFamily="34" charset="-122"/>
              </a:rPr>
              <a:t> </a:t>
            </a:r>
            <a:endParaRPr lang="zh-CN" altLang="en-US" sz="1400" b="1" dirty="0">
              <a:solidFill>
                <a:srgbClr val="374154"/>
              </a:solidFill>
              <a:latin typeface="Gill Sans MT" panose="020B0502020104020203" pitchFamily="34" charset="0"/>
              <a:ea typeface="微软雅黑" panose="020B0503020204020204" pitchFamily="34" charset="-122"/>
            </a:endParaRPr>
          </a:p>
        </p:txBody>
      </p:sp>
      <p:grpSp>
        <p:nvGrpSpPr>
          <p:cNvPr id="12" name="组合 11"/>
          <p:cNvGrpSpPr/>
          <p:nvPr userDrawn="1"/>
        </p:nvGrpSpPr>
        <p:grpSpPr>
          <a:xfrm>
            <a:off x="12590924" y="3356218"/>
            <a:ext cx="1214711" cy="3499198"/>
            <a:chOff x="12438524" y="3358802"/>
            <a:chExt cx="1214711" cy="3499198"/>
          </a:xfrm>
        </p:grpSpPr>
        <p:sp>
          <p:nvSpPr>
            <p:cNvPr id="13" name="矩形 12"/>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4" name="Group 18"/>
            <p:cNvGrpSpPr/>
            <p:nvPr/>
          </p:nvGrpSpPr>
          <p:grpSpPr bwMode="auto">
            <a:xfrm>
              <a:off x="12552504" y="3727418"/>
              <a:ext cx="986752" cy="182532"/>
              <a:chOff x="5893" y="2387"/>
              <a:chExt cx="466" cy="115"/>
            </a:xfrm>
          </p:grpSpPr>
          <p:sp>
            <p:nvSpPr>
              <p:cNvPr id="75"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6"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7"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8"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5" name="Group 23"/>
            <p:cNvGrpSpPr/>
            <p:nvPr/>
          </p:nvGrpSpPr>
          <p:grpSpPr bwMode="auto">
            <a:xfrm>
              <a:off x="12552504" y="3943282"/>
              <a:ext cx="986752" cy="182532"/>
              <a:chOff x="5893" y="2523"/>
              <a:chExt cx="466" cy="115"/>
            </a:xfrm>
          </p:grpSpPr>
          <p:sp>
            <p:nvSpPr>
              <p:cNvPr id="71"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2"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3"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4"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 name="Group 28"/>
            <p:cNvGrpSpPr/>
            <p:nvPr/>
          </p:nvGrpSpPr>
          <p:grpSpPr bwMode="auto">
            <a:xfrm>
              <a:off x="12552504" y="4159146"/>
              <a:ext cx="986752" cy="182532"/>
              <a:chOff x="5893" y="2659"/>
              <a:chExt cx="466" cy="115"/>
            </a:xfrm>
          </p:grpSpPr>
          <p:sp>
            <p:nvSpPr>
              <p:cNvPr id="67"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8"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9"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0"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7" name="Group 33"/>
            <p:cNvGrpSpPr/>
            <p:nvPr/>
          </p:nvGrpSpPr>
          <p:grpSpPr bwMode="auto">
            <a:xfrm>
              <a:off x="12552504" y="3511551"/>
              <a:ext cx="986752" cy="188882"/>
              <a:chOff x="5893" y="2251"/>
              <a:chExt cx="466" cy="119"/>
            </a:xfrm>
          </p:grpSpPr>
          <p:sp>
            <p:nvSpPr>
              <p:cNvPr id="63"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4"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5"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6"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8" name="Group 38"/>
            <p:cNvGrpSpPr/>
            <p:nvPr/>
          </p:nvGrpSpPr>
          <p:grpSpPr bwMode="auto">
            <a:xfrm>
              <a:off x="12552504" y="4519449"/>
              <a:ext cx="986752" cy="182532"/>
              <a:chOff x="5893" y="2886"/>
              <a:chExt cx="466" cy="115"/>
            </a:xfrm>
          </p:grpSpPr>
          <p:sp>
            <p:nvSpPr>
              <p:cNvPr id="59"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0"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1"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2"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9" name="Group 43"/>
            <p:cNvGrpSpPr/>
            <p:nvPr/>
          </p:nvGrpSpPr>
          <p:grpSpPr bwMode="auto">
            <a:xfrm>
              <a:off x="12552504" y="4735313"/>
              <a:ext cx="986752" cy="182532"/>
              <a:chOff x="5893" y="3022"/>
              <a:chExt cx="466" cy="115"/>
            </a:xfrm>
          </p:grpSpPr>
          <p:sp>
            <p:nvSpPr>
              <p:cNvPr id="55"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6"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7"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8"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0" name="Group 48"/>
            <p:cNvGrpSpPr/>
            <p:nvPr/>
          </p:nvGrpSpPr>
          <p:grpSpPr bwMode="auto">
            <a:xfrm>
              <a:off x="12552504" y="4951179"/>
              <a:ext cx="986752" cy="182532"/>
              <a:chOff x="5893" y="3158"/>
              <a:chExt cx="466" cy="115"/>
            </a:xfrm>
          </p:grpSpPr>
          <p:sp>
            <p:nvSpPr>
              <p:cNvPr id="51"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2"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3"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4"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1" name="Group 53"/>
            <p:cNvGrpSpPr/>
            <p:nvPr/>
          </p:nvGrpSpPr>
          <p:grpSpPr bwMode="auto">
            <a:xfrm>
              <a:off x="12552504" y="5311482"/>
              <a:ext cx="986752" cy="182532"/>
              <a:chOff x="5893" y="3385"/>
              <a:chExt cx="466" cy="115"/>
            </a:xfrm>
          </p:grpSpPr>
          <p:sp>
            <p:nvSpPr>
              <p:cNvPr id="47"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8"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9"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0"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2" name="Group 58"/>
            <p:cNvGrpSpPr/>
            <p:nvPr/>
          </p:nvGrpSpPr>
          <p:grpSpPr bwMode="auto">
            <a:xfrm>
              <a:off x="12552504" y="5527346"/>
              <a:ext cx="986752" cy="182532"/>
              <a:chOff x="5893" y="3521"/>
              <a:chExt cx="466" cy="115"/>
            </a:xfrm>
          </p:grpSpPr>
          <p:sp>
            <p:nvSpPr>
              <p:cNvPr id="43"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4"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5"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6"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3" name="Group 63"/>
            <p:cNvGrpSpPr/>
            <p:nvPr/>
          </p:nvGrpSpPr>
          <p:grpSpPr bwMode="auto">
            <a:xfrm>
              <a:off x="12552504" y="5743210"/>
              <a:ext cx="986752" cy="182532"/>
              <a:chOff x="5893" y="3657"/>
              <a:chExt cx="466" cy="115"/>
            </a:xfrm>
          </p:grpSpPr>
          <p:sp>
            <p:nvSpPr>
              <p:cNvPr id="39"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0"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1"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2"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4" name="Group 68"/>
            <p:cNvGrpSpPr/>
            <p:nvPr/>
          </p:nvGrpSpPr>
          <p:grpSpPr bwMode="auto">
            <a:xfrm>
              <a:off x="12552504" y="6103513"/>
              <a:ext cx="986752" cy="182532"/>
              <a:chOff x="5893" y="3884"/>
              <a:chExt cx="466" cy="115"/>
            </a:xfrm>
          </p:grpSpPr>
          <p:sp>
            <p:nvSpPr>
              <p:cNvPr id="35"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6"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7"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8"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5" name="Group 73"/>
            <p:cNvGrpSpPr/>
            <p:nvPr/>
          </p:nvGrpSpPr>
          <p:grpSpPr bwMode="auto">
            <a:xfrm>
              <a:off x="12552504" y="6328901"/>
              <a:ext cx="986752" cy="182532"/>
              <a:chOff x="5893" y="4026"/>
              <a:chExt cx="466" cy="115"/>
            </a:xfrm>
          </p:grpSpPr>
          <p:sp>
            <p:nvSpPr>
              <p:cNvPr id="31"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2"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3"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4"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6" name="Group 78"/>
            <p:cNvGrpSpPr/>
            <p:nvPr/>
          </p:nvGrpSpPr>
          <p:grpSpPr bwMode="auto">
            <a:xfrm>
              <a:off x="12552504" y="6552703"/>
              <a:ext cx="986752" cy="182532"/>
              <a:chOff x="5893" y="4167"/>
              <a:chExt cx="466" cy="115"/>
            </a:xfrm>
          </p:grpSpPr>
          <p:sp>
            <p:nvSpPr>
              <p:cNvPr id="27"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8"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9"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0"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sp>
        <p:nvSpPr>
          <p:cNvPr id="79" name="Rectangle 83"/>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配色参考方案：</a:t>
            </a:r>
            <a:endParaRPr lang="zh-CN" altLang="en-US" sz="1335" dirty="0">
              <a:solidFill>
                <a:srgbClr val="374154"/>
              </a:solidFill>
              <a:latin typeface="微软雅黑" panose="020B0503020204020204" pitchFamily="34" charset="-122"/>
              <a:ea typeface="微软雅黑" panose="020B0503020204020204" pitchFamily="34" charset="-122"/>
            </a:endParaRPr>
          </a:p>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建议同一页面内不超过四种颜色，以下是</a:t>
            </a:r>
            <a:r>
              <a:rPr lang="en-US" altLang="zh-CN" sz="1335" dirty="0">
                <a:solidFill>
                  <a:srgbClr val="374154"/>
                </a:solidFill>
                <a:latin typeface="微软雅黑" panose="020B0503020204020204" pitchFamily="34" charset="-122"/>
                <a:ea typeface="微软雅黑" panose="020B0503020204020204" pitchFamily="34" charset="-122"/>
              </a:rPr>
              <a:t>13</a:t>
            </a:r>
            <a:r>
              <a:rPr lang="zh-CN" altLang="en-US" sz="1335" dirty="0">
                <a:solidFill>
                  <a:srgbClr val="374154"/>
                </a:solidFill>
                <a:latin typeface="微软雅黑" panose="020B0503020204020204" pitchFamily="34" charset="-122"/>
                <a:ea typeface="微软雅黑" panose="020B0503020204020204" pitchFamily="34" charset="-122"/>
              </a:rPr>
              <a:t>组配色方案，同一页面内只选择一组使用。（仅供参考）</a:t>
            </a:r>
            <a:endParaRPr lang="zh-CN" altLang="en-US" sz="1335" dirty="0">
              <a:solidFill>
                <a:srgbClr val="374154"/>
              </a:solidFill>
              <a:latin typeface="微软雅黑" panose="020B0503020204020204" pitchFamily="34" charset="-122"/>
              <a:ea typeface="微软雅黑" panose="020B0503020204020204" pitchFamily="34" charset="-122"/>
            </a:endParaRPr>
          </a:p>
        </p:txBody>
      </p:sp>
      <p:sp>
        <p:nvSpPr>
          <p:cNvPr id="80" name="Rectangle 84"/>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panose="05000000000000000000" pitchFamily="2" charset="2"/>
              <a:buNone/>
            </a:pPr>
            <a:r>
              <a:rPr lang="zh-CN" altLang="en-US" sz="1335" dirty="0">
                <a:solidFill>
                  <a:srgbClr val="374154"/>
                </a:solidFill>
                <a:latin typeface="微软雅黑" panose="020B0503020204020204" pitchFamily="34" charset="-122"/>
                <a:ea typeface="微软雅黑" panose="020B0503020204020204" pitchFamily="34" charset="-122"/>
              </a:rPr>
              <a:t>客户或者合作伙伴的标志放在右上角</a:t>
            </a:r>
            <a:r>
              <a:rPr lang="en-US" altLang="zh-CN" sz="1335" dirty="0">
                <a:solidFill>
                  <a:srgbClr val="374154"/>
                </a:solidFill>
                <a:latin typeface="微软雅黑" panose="020B0503020204020204" pitchFamily="34" charset="-122"/>
                <a:ea typeface="微软雅黑" panose="020B0503020204020204" pitchFamily="34" charset="-122"/>
              </a:rPr>
              <a:t>.</a:t>
            </a:r>
            <a:endParaRPr lang="zh-CN" altLang="en-US" sz="1335" dirty="0">
              <a:solidFill>
                <a:srgbClr val="374154"/>
              </a:solidFill>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微软雅黑" panose="020B0503020204020204" pitchFamily="34" charset="-122"/>
          <a:ea typeface="微软雅黑"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微软雅黑"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5"/>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英文标题</a:t>
            </a:r>
            <a:r>
              <a:rPr lang="en-US" altLang="zh-CN" sz="1400" dirty="0">
                <a:solidFill>
                  <a:srgbClr val="374154"/>
                </a:solidFill>
                <a:latin typeface="Gill Sans MT" panose="020B0502020104020203" pitchFamily="34" charset="0"/>
                <a:ea typeface="微软雅黑" panose="020B0503020204020204" pitchFamily="34" charset="-122"/>
              </a:rPr>
              <a:t>:32-35pt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Medium</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中文标题</a:t>
            </a:r>
            <a:r>
              <a:rPr lang="en-US" altLang="zh-CN" sz="1400" dirty="0">
                <a:solidFill>
                  <a:srgbClr val="374154"/>
                </a:solidFill>
                <a:latin typeface="Gill Sans MT" panose="020B0502020104020203" pitchFamily="34" charset="0"/>
                <a:ea typeface="微软雅黑" panose="020B0503020204020204" pitchFamily="34" charset="-122"/>
              </a:rPr>
              <a:t>:30-32pt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黑体</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英文正文</a:t>
            </a:r>
            <a:r>
              <a:rPr lang="en-US" altLang="zh-CN" sz="1400" dirty="0">
                <a:solidFill>
                  <a:srgbClr val="374154"/>
                </a:solidFill>
                <a:latin typeface="Gill Sans MT" panose="020B0502020104020203" pitchFamily="34" charset="0"/>
                <a:ea typeface="微软雅黑" panose="020B0503020204020204" pitchFamily="34" charset="-122"/>
              </a:rPr>
              <a:t>:20-22pt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 </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 :18pt  </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Regular</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中文正文</a:t>
            </a:r>
            <a:r>
              <a:rPr lang="en-US" altLang="zh-CN" sz="1400" dirty="0">
                <a:solidFill>
                  <a:srgbClr val="374154"/>
                </a:solidFill>
                <a:latin typeface="Gill Sans MT" panose="020B0502020104020203" pitchFamily="34" charset="0"/>
                <a:ea typeface="微软雅黑" panose="020B0503020204020204" pitchFamily="34" charset="-122"/>
              </a:rPr>
              <a:t>:18-20pt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):18pt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细黑体</a:t>
            </a:r>
            <a:r>
              <a:rPr lang="zh-CN" altLang="en-US" sz="1400" b="1" dirty="0">
                <a:solidFill>
                  <a:srgbClr val="374154"/>
                </a:solidFill>
                <a:latin typeface="Gill Sans MT" panose="020B0502020104020203" pitchFamily="34" charset="0"/>
                <a:ea typeface="微软雅黑" panose="020B0503020204020204" pitchFamily="34" charset="-122"/>
              </a:rPr>
              <a:t> </a:t>
            </a:r>
            <a:endParaRPr lang="zh-CN" altLang="en-US" sz="1400" b="1" dirty="0">
              <a:solidFill>
                <a:srgbClr val="374154"/>
              </a:solidFill>
              <a:latin typeface="Gill Sans MT" panose="020B0502020104020203" pitchFamily="34" charset="0"/>
              <a:ea typeface="微软雅黑" panose="020B0503020204020204" pitchFamily="34" charset="-122"/>
            </a:endParaRPr>
          </a:p>
        </p:txBody>
      </p:sp>
      <p:grpSp>
        <p:nvGrpSpPr>
          <p:cNvPr id="12" name="组合 11"/>
          <p:cNvGrpSpPr/>
          <p:nvPr userDrawn="1"/>
        </p:nvGrpSpPr>
        <p:grpSpPr>
          <a:xfrm>
            <a:off x="12590924" y="3356218"/>
            <a:ext cx="1214711" cy="3499198"/>
            <a:chOff x="12438524" y="3358802"/>
            <a:chExt cx="1214711" cy="3499198"/>
          </a:xfrm>
        </p:grpSpPr>
        <p:sp>
          <p:nvSpPr>
            <p:cNvPr id="13" name="矩形 12"/>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4" name="Group 18"/>
            <p:cNvGrpSpPr/>
            <p:nvPr/>
          </p:nvGrpSpPr>
          <p:grpSpPr bwMode="auto">
            <a:xfrm>
              <a:off x="12552504" y="3727418"/>
              <a:ext cx="986752" cy="182532"/>
              <a:chOff x="5893" y="2387"/>
              <a:chExt cx="466" cy="115"/>
            </a:xfrm>
          </p:grpSpPr>
          <p:sp>
            <p:nvSpPr>
              <p:cNvPr id="75"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6"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7"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8"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5" name="Group 23"/>
            <p:cNvGrpSpPr/>
            <p:nvPr/>
          </p:nvGrpSpPr>
          <p:grpSpPr bwMode="auto">
            <a:xfrm>
              <a:off x="12552504" y="3943282"/>
              <a:ext cx="986752" cy="182532"/>
              <a:chOff x="5893" y="2523"/>
              <a:chExt cx="466" cy="115"/>
            </a:xfrm>
          </p:grpSpPr>
          <p:sp>
            <p:nvSpPr>
              <p:cNvPr id="71"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2"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3"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4"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 name="Group 28"/>
            <p:cNvGrpSpPr/>
            <p:nvPr/>
          </p:nvGrpSpPr>
          <p:grpSpPr bwMode="auto">
            <a:xfrm>
              <a:off x="12552504" y="4159146"/>
              <a:ext cx="986752" cy="182532"/>
              <a:chOff x="5893" y="2659"/>
              <a:chExt cx="466" cy="115"/>
            </a:xfrm>
          </p:grpSpPr>
          <p:sp>
            <p:nvSpPr>
              <p:cNvPr id="67"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8"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9"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0"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7" name="Group 33"/>
            <p:cNvGrpSpPr/>
            <p:nvPr/>
          </p:nvGrpSpPr>
          <p:grpSpPr bwMode="auto">
            <a:xfrm>
              <a:off x="12552504" y="3511551"/>
              <a:ext cx="986752" cy="188882"/>
              <a:chOff x="5893" y="2251"/>
              <a:chExt cx="466" cy="119"/>
            </a:xfrm>
          </p:grpSpPr>
          <p:sp>
            <p:nvSpPr>
              <p:cNvPr id="63"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4"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5"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6"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8" name="Group 38"/>
            <p:cNvGrpSpPr/>
            <p:nvPr/>
          </p:nvGrpSpPr>
          <p:grpSpPr bwMode="auto">
            <a:xfrm>
              <a:off x="12552504" y="4519449"/>
              <a:ext cx="986752" cy="182532"/>
              <a:chOff x="5893" y="2886"/>
              <a:chExt cx="466" cy="115"/>
            </a:xfrm>
          </p:grpSpPr>
          <p:sp>
            <p:nvSpPr>
              <p:cNvPr id="59"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0"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1"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2"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9" name="Group 43"/>
            <p:cNvGrpSpPr/>
            <p:nvPr/>
          </p:nvGrpSpPr>
          <p:grpSpPr bwMode="auto">
            <a:xfrm>
              <a:off x="12552504" y="4735313"/>
              <a:ext cx="986752" cy="182532"/>
              <a:chOff x="5893" y="3022"/>
              <a:chExt cx="466" cy="115"/>
            </a:xfrm>
          </p:grpSpPr>
          <p:sp>
            <p:nvSpPr>
              <p:cNvPr id="55"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6"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7"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8"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0" name="Group 48"/>
            <p:cNvGrpSpPr/>
            <p:nvPr/>
          </p:nvGrpSpPr>
          <p:grpSpPr bwMode="auto">
            <a:xfrm>
              <a:off x="12552504" y="4951179"/>
              <a:ext cx="986752" cy="182532"/>
              <a:chOff x="5893" y="3158"/>
              <a:chExt cx="466" cy="115"/>
            </a:xfrm>
          </p:grpSpPr>
          <p:sp>
            <p:nvSpPr>
              <p:cNvPr id="51"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2"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3"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4"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1" name="Group 53"/>
            <p:cNvGrpSpPr/>
            <p:nvPr/>
          </p:nvGrpSpPr>
          <p:grpSpPr bwMode="auto">
            <a:xfrm>
              <a:off x="12552504" y="5311482"/>
              <a:ext cx="986752" cy="182532"/>
              <a:chOff x="5893" y="3385"/>
              <a:chExt cx="466" cy="115"/>
            </a:xfrm>
          </p:grpSpPr>
          <p:sp>
            <p:nvSpPr>
              <p:cNvPr id="47"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8"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9"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0"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2" name="Group 58"/>
            <p:cNvGrpSpPr/>
            <p:nvPr/>
          </p:nvGrpSpPr>
          <p:grpSpPr bwMode="auto">
            <a:xfrm>
              <a:off x="12552504" y="5527346"/>
              <a:ext cx="986752" cy="182532"/>
              <a:chOff x="5893" y="3521"/>
              <a:chExt cx="466" cy="115"/>
            </a:xfrm>
          </p:grpSpPr>
          <p:sp>
            <p:nvSpPr>
              <p:cNvPr id="43"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4"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5"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6"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3" name="Group 63"/>
            <p:cNvGrpSpPr/>
            <p:nvPr/>
          </p:nvGrpSpPr>
          <p:grpSpPr bwMode="auto">
            <a:xfrm>
              <a:off x="12552504" y="5743210"/>
              <a:ext cx="986752" cy="182532"/>
              <a:chOff x="5893" y="3657"/>
              <a:chExt cx="466" cy="115"/>
            </a:xfrm>
          </p:grpSpPr>
          <p:sp>
            <p:nvSpPr>
              <p:cNvPr id="39"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0"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1"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2"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4" name="Group 68"/>
            <p:cNvGrpSpPr/>
            <p:nvPr/>
          </p:nvGrpSpPr>
          <p:grpSpPr bwMode="auto">
            <a:xfrm>
              <a:off x="12552504" y="6103513"/>
              <a:ext cx="986752" cy="182532"/>
              <a:chOff x="5893" y="3884"/>
              <a:chExt cx="466" cy="115"/>
            </a:xfrm>
          </p:grpSpPr>
          <p:sp>
            <p:nvSpPr>
              <p:cNvPr id="35"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6"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7"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8"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5" name="Group 73"/>
            <p:cNvGrpSpPr/>
            <p:nvPr/>
          </p:nvGrpSpPr>
          <p:grpSpPr bwMode="auto">
            <a:xfrm>
              <a:off x="12552504" y="6328901"/>
              <a:ext cx="986752" cy="182532"/>
              <a:chOff x="5893" y="4026"/>
              <a:chExt cx="466" cy="115"/>
            </a:xfrm>
          </p:grpSpPr>
          <p:sp>
            <p:nvSpPr>
              <p:cNvPr id="31"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2"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3"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4"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6" name="Group 78"/>
            <p:cNvGrpSpPr/>
            <p:nvPr/>
          </p:nvGrpSpPr>
          <p:grpSpPr bwMode="auto">
            <a:xfrm>
              <a:off x="12552504" y="6552703"/>
              <a:ext cx="986752" cy="182532"/>
              <a:chOff x="5893" y="4167"/>
              <a:chExt cx="466" cy="115"/>
            </a:xfrm>
          </p:grpSpPr>
          <p:sp>
            <p:nvSpPr>
              <p:cNvPr id="27"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8"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9"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0"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sp>
        <p:nvSpPr>
          <p:cNvPr id="79" name="Rectangle 83"/>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配色参考方案：</a:t>
            </a:r>
            <a:endParaRPr lang="zh-CN" altLang="en-US" sz="1335" dirty="0">
              <a:solidFill>
                <a:srgbClr val="374154"/>
              </a:solidFill>
              <a:latin typeface="微软雅黑" panose="020B0503020204020204" pitchFamily="34" charset="-122"/>
              <a:ea typeface="微软雅黑" panose="020B0503020204020204" pitchFamily="34" charset="-122"/>
            </a:endParaRPr>
          </a:p>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建议同一页面内不超过四种颜色，以下是</a:t>
            </a:r>
            <a:r>
              <a:rPr lang="en-US" altLang="zh-CN" sz="1335" dirty="0">
                <a:solidFill>
                  <a:srgbClr val="374154"/>
                </a:solidFill>
                <a:latin typeface="微软雅黑" panose="020B0503020204020204" pitchFamily="34" charset="-122"/>
                <a:ea typeface="微软雅黑" panose="020B0503020204020204" pitchFamily="34" charset="-122"/>
              </a:rPr>
              <a:t>13</a:t>
            </a:r>
            <a:r>
              <a:rPr lang="zh-CN" altLang="en-US" sz="1335" dirty="0">
                <a:solidFill>
                  <a:srgbClr val="374154"/>
                </a:solidFill>
                <a:latin typeface="微软雅黑" panose="020B0503020204020204" pitchFamily="34" charset="-122"/>
                <a:ea typeface="微软雅黑" panose="020B0503020204020204" pitchFamily="34" charset="-122"/>
              </a:rPr>
              <a:t>组配色方案，同一页面内只选择一组使用。（仅供参考）</a:t>
            </a:r>
            <a:endParaRPr lang="zh-CN" altLang="en-US" sz="1335" dirty="0">
              <a:solidFill>
                <a:srgbClr val="374154"/>
              </a:solidFill>
              <a:latin typeface="微软雅黑" panose="020B0503020204020204" pitchFamily="34" charset="-122"/>
              <a:ea typeface="微软雅黑" panose="020B0503020204020204" pitchFamily="34" charset="-122"/>
            </a:endParaRPr>
          </a:p>
        </p:txBody>
      </p:sp>
      <p:sp>
        <p:nvSpPr>
          <p:cNvPr id="80" name="Rectangle 84"/>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panose="05000000000000000000" pitchFamily="2" charset="2"/>
              <a:buNone/>
            </a:pPr>
            <a:r>
              <a:rPr lang="zh-CN" altLang="en-US" sz="1335" dirty="0">
                <a:solidFill>
                  <a:srgbClr val="374154"/>
                </a:solidFill>
                <a:latin typeface="微软雅黑" panose="020B0503020204020204" pitchFamily="34" charset="-122"/>
                <a:ea typeface="微软雅黑" panose="020B0503020204020204" pitchFamily="34" charset="-122"/>
              </a:rPr>
              <a:t>客户或者合作伙伴的标志放在右上角</a:t>
            </a:r>
            <a:r>
              <a:rPr lang="en-US" altLang="zh-CN" sz="1335" dirty="0">
                <a:solidFill>
                  <a:srgbClr val="374154"/>
                </a:solidFill>
                <a:latin typeface="微软雅黑" panose="020B0503020204020204" pitchFamily="34" charset="-122"/>
                <a:ea typeface="微软雅黑" panose="020B0503020204020204" pitchFamily="34" charset="-122"/>
              </a:rPr>
              <a:t>.</a:t>
            </a:r>
            <a:endParaRPr lang="zh-CN" altLang="en-US" sz="1335" dirty="0">
              <a:solidFill>
                <a:srgbClr val="374154"/>
              </a:solidFill>
              <a:latin typeface="微软雅黑" panose="020B0503020204020204" pitchFamily="34" charset="-122"/>
              <a:ea typeface="微软雅黑" panose="020B0503020204020204" pitchFamily="34" charset="-122"/>
            </a:endParaRPr>
          </a:p>
        </p:txBody>
      </p:sp>
      <p:sp>
        <p:nvSpPr>
          <p:cNvPr id="81" name="TextBox 2"/>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anose="05000000000000000000"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82" name="TextBox 3"/>
          <p:cNvSpPr txBox="1"/>
          <p:nvPr userDrawn="1"/>
        </p:nvSpPr>
        <p:spPr>
          <a:xfrm>
            <a:off x="8358978" y="6505275"/>
            <a:ext cx="499730" cy="184666"/>
          </a:xfrm>
          <a:prstGeom prst="rect">
            <a:avLst/>
          </a:prstGeom>
          <a:noFill/>
        </p:spPr>
        <p:txBody>
          <a:bodyPr wrap="square" lIns="0" tIns="0" rIns="0" bIns="0" rtlCol="0">
            <a:spAutoFit/>
          </a:bodyPr>
          <a:lstStyle/>
          <a:p>
            <a:pPr algn="ctr" defTabSz="890270" fontAlgn="auto">
              <a:spcBef>
                <a:spcPts val="0"/>
              </a:spcBef>
              <a:spcAft>
                <a:spcPts val="0"/>
              </a:spcAft>
              <a:defRPr/>
            </a:pPr>
            <a:fld id="{C3837181-38C6-AD4F-B8BA-B444770388BB}" type="slidenum">
              <a:rPr lang="en-US" sz="1200" smtClean="0">
                <a:solidFill>
                  <a:srgbClr val="1D1D1B"/>
                </a:solidFill>
                <a:latin typeface="Arial" panose="020B0604020202020204" pitchFamily="34" charset="0"/>
                <a:ea typeface="华文细黑" pitchFamily="2" charset="-122"/>
                <a:cs typeface="Arial" panose="020B0604020202020204" pitchFamily="34" charset="0"/>
              </a:rPr>
            </a:fld>
            <a:endParaRPr lang="en-US" sz="1200" dirty="0">
              <a:solidFill>
                <a:srgbClr val="1D1D1B"/>
              </a:solidFill>
              <a:latin typeface="Arial" panose="020B0604020202020204" pitchFamily="34" charset="0"/>
              <a:ea typeface="华文细黑" pitchFamily="2" charset="-122"/>
              <a:cs typeface="Arial" panose="020B0604020202020204" pitchFamily="34" charset="0"/>
            </a:endParaRPr>
          </a:p>
        </p:txBody>
      </p:sp>
      <p:pic>
        <p:nvPicPr>
          <p:cNvPr id="83" name="图片 82"/>
          <p:cNvPicPr>
            <a:picLocks noChangeAspect="1"/>
          </p:cNvPicPr>
          <p:nvPr userDrawn="1"/>
        </p:nvPicPr>
        <p:blipFill>
          <a:blip r:embed="rId5" cstate="print">
            <a:alphaModFix amt="70000"/>
          </a:blip>
          <a:stretch>
            <a:fillRect/>
          </a:stretch>
        </p:blipFill>
        <p:spPr>
          <a:xfrm>
            <a:off x="266621" y="6471608"/>
            <a:ext cx="252000" cy="252000"/>
          </a:xfrm>
          <a:prstGeom prst="ellipse">
            <a:avLst/>
          </a:prstGeom>
          <a:ln w="28575" cap="rnd">
            <a:solidFill>
              <a:schemeClr val="bg1"/>
            </a:solidFill>
            <a:prstDash val="solid"/>
          </a:ln>
          <a:effectLst/>
        </p:spPr>
      </p:pic>
      <p:sp>
        <p:nvSpPr>
          <p:cNvPr id="84" name="TextBox 2"/>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anose="05000000000000000000" pitchFamily="2" charset="2"/>
              <a:buNone/>
            </a:pPr>
            <a:r>
              <a:rPr lang="en-US" altLang="zh-CN" sz="1100" dirty="0">
                <a:solidFill>
                  <a:srgbClr val="374154"/>
                </a:solidFill>
                <a:latin typeface="Gill Sans MT" panose="020B0502020104020203" pitchFamily="34" charset="0"/>
                <a:ea typeface="+mj-ea"/>
                <a:cs typeface="Futura-Medium" panose="020B0602020204020303" pitchFamily="34" charset="-79"/>
              </a:rPr>
              <a:t>GitHub</a:t>
            </a:r>
            <a:r>
              <a:rPr lang="zh-CN" altLang="en-US" sz="1100" dirty="0">
                <a:solidFill>
                  <a:srgbClr val="374154"/>
                </a:solidFill>
                <a:latin typeface="Gill Sans MT" panose="020B0502020104020203" pitchFamily="34" charset="0"/>
                <a:ea typeface="+mj-ea"/>
                <a:cs typeface="Futura-Medium" panose="020B0602020204020303" pitchFamily="34" charset="-79"/>
              </a:rPr>
              <a:t> </a:t>
            </a:r>
            <a:r>
              <a:rPr lang="en-US" altLang="zh-CN" sz="1100" dirty="0">
                <a:solidFill>
                  <a:srgbClr val="C7000B"/>
                </a:solidFill>
                <a:latin typeface="Gill Sans MT" panose="020B0502020104020203" pitchFamily="34" charset="0"/>
                <a:ea typeface="+mj-ea"/>
                <a:cs typeface="Futura-Medium" panose="020B0602020204020303" pitchFamily="34" charset="-79"/>
              </a:rPr>
              <a:t>https://</a:t>
            </a:r>
            <a:r>
              <a:rPr lang="en-US" altLang="zh-CN" sz="1100" dirty="0" err="1">
                <a:solidFill>
                  <a:srgbClr val="C7000B"/>
                </a:solidFill>
                <a:latin typeface="Gill Sans MT" panose="020B0502020104020203" pitchFamily="34" charset="0"/>
                <a:ea typeface="+mj-ea"/>
                <a:cs typeface="Futura-Medium" panose="020B0602020204020303" pitchFamily="34" charset="-79"/>
              </a:rPr>
              <a:t>github.com</a:t>
            </a:r>
            <a:r>
              <a:rPr lang="en-US" altLang="zh-CN" sz="1100" dirty="0">
                <a:solidFill>
                  <a:srgbClr val="C7000B"/>
                </a:solidFill>
                <a:latin typeface="Gill Sans MT" panose="020B0502020104020203" pitchFamily="34" charset="0"/>
                <a:ea typeface="+mj-ea"/>
                <a:cs typeface="Futura-Medium" panose="020B0602020204020303" pitchFamily="34" charset="-79"/>
              </a:rPr>
              <a:t>/chenzomi12/</a:t>
            </a:r>
            <a:r>
              <a:rPr lang="en-US" altLang="zh-CN" sz="1100" dirty="0" err="1">
                <a:solidFill>
                  <a:srgbClr val="C7000B"/>
                </a:solidFill>
                <a:latin typeface="Gill Sans MT" panose="020B0502020104020203" pitchFamily="34" charset="0"/>
                <a:ea typeface="+mj-ea"/>
                <a:cs typeface="Futura-Medium" panose="020B0602020204020303" pitchFamily="34" charset="-79"/>
              </a:rPr>
              <a:t>AIInfra</a:t>
            </a:r>
            <a:endParaRPr lang="en-US" sz="1100" dirty="0">
              <a:solidFill>
                <a:srgbClr val="C00000"/>
              </a:solidFill>
              <a:latin typeface="Gill Sans MT" panose="020B0502020104020203" pitchFamily="34" charset="0"/>
              <a:ea typeface="+mj-ea"/>
              <a:cs typeface="Futura-Medium" panose="020B0602020204020303" pitchFamily="34" charset="-79"/>
            </a:endParaRP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xStyles>
    <p:titleStyle>
      <a:lvl1pPr algn="ctr" defTabSz="1219200" rtl="0" eaLnBrk="1" latinLnBrk="0" hangingPunct="1">
        <a:spcBef>
          <a:spcPct val="0"/>
        </a:spcBef>
        <a:buNone/>
        <a:defRPr sz="5900"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英文标题</a:t>
            </a:r>
            <a:r>
              <a:rPr lang="en-US" altLang="zh-CN" sz="1400" dirty="0">
                <a:solidFill>
                  <a:srgbClr val="374154"/>
                </a:solidFill>
                <a:latin typeface="Gill Sans MT" panose="020B0502020104020203" pitchFamily="34" charset="0"/>
                <a:ea typeface="微软雅黑" panose="020B0503020204020204" pitchFamily="34" charset="-122"/>
              </a:rPr>
              <a:t>:32-35pt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Medium</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中文标题</a:t>
            </a:r>
            <a:r>
              <a:rPr lang="en-US" altLang="zh-CN" sz="1400" dirty="0">
                <a:solidFill>
                  <a:srgbClr val="374154"/>
                </a:solidFill>
                <a:latin typeface="Gill Sans MT" panose="020B0502020104020203" pitchFamily="34" charset="0"/>
                <a:ea typeface="微软雅黑" panose="020B0503020204020204" pitchFamily="34" charset="-122"/>
              </a:rPr>
              <a:t>:30-32pt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黑体</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英文正文</a:t>
            </a:r>
            <a:r>
              <a:rPr lang="en-US" altLang="zh-CN" sz="1400" dirty="0">
                <a:solidFill>
                  <a:srgbClr val="374154"/>
                </a:solidFill>
                <a:latin typeface="Gill Sans MT" panose="020B0502020104020203" pitchFamily="34" charset="0"/>
                <a:ea typeface="微软雅黑" panose="020B0503020204020204" pitchFamily="34" charset="-122"/>
              </a:rPr>
              <a:t>:20-22pt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 </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 :18pt  </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Regular</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中文正文</a:t>
            </a:r>
            <a:r>
              <a:rPr lang="en-US" altLang="zh-CN" sz="1400" dirty="0">
                <a:solidFill>
                  <a:srgbClr val="374154"/>
                </a:solidFill>
                <a:latin typeface="Gill Sans MT" panose="020B0502020104020203" pitchFamily="34" charset="0"/>
                <a:ea typeface="微软雅黑" panose="020B0503020204020204" pitchFamily="34" charset="-122"/>
              </a:rPr>
              <a:t>:18-20pt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):18pt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细黑体</a:t>
            </a:r>
            <a:r>
              <a:rPr lang="zh-CN" altLang="en-US" sz="1400" b="1" dirty="0">
                <a:solidFill>
                  <a:srgbClr val="374154"/>
                </a:solidFill>
                <a:latin typeface="Gill Sans MT" panose="020B0502020104020203" pitchFamily="34" charset="0"/>
                <a:ea typeface="微软雅黑" panose="020B0503020204020204" pitchFamily="34" charset="-122"/>
              </a:rPr>
              <a:t> </a:t>
            </a:r>
            <a:endParaRPr lang="zh-CN" altLang="en-US" sz="1400" b="1" dirty="0">
              <a:solidFill>
                <a:srgbClr val="374154"/>
              </a:solidFill>
              <a:latin typeface="Gill Sans MT" panose="020B0502020104020203" pitchFamily="34" charset="0"/>
              <a:ea typeface="微软雅黑" panose="020B0503020204020204" pitchFamily="34" charset="-122"/>
            </a:endParaRPr>
          </a:p>
        </p:txBody>
      </p:sp>
      <p:grpSp>
        <p:nvGrpSpPr>
          <p:cNvPr id="6" name="组合 5"/>
          <p:cNvGrpSpPr/>
          <p:nvPr userDrawn="1"/>
        </p:nvGrpSpPr>
        <p:grpSpPr>
          <a:xfrm>
            <a:off x="12438524" y="3358802"/>
            <a:ext cx="1214711" cy="3499198"/>
            <a:chOff x="12438524" y="3358802"/>
            <a:chExt cx="1214711" cy="3499198"/>
          </a:xfrm>
        </p:grpSpPr>
        <p:sp>
          <p:nvSpPr>
            <p:cNvPr id="7" name="矩形 6"/>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1" name="Group 18"/>
            <p:cNvGrpSpPr/>
            <p:nvPr/>
          </p:nvGrpSpPr>
          <p:grpSpPr bwMode="auto">
            <a:xfrm>
              <a:off x="12552504" y="3727418"/>
              <a:ext cx="986752" cy="182532"/>
              <a:chOff x="5893" y="2387"/>
              <a:chExt cx="466" cy="115"/>
            </a:xfrm>
          </p:grpSpPr>
          <p:sp>
            <p:nvSpPr>
              <p:cNvPr id="72"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3"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4"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5"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2" name="Group 23"/>
            <p:cNvGrpSpPr/>
            <p:nvPr/>
          </p:nvGrpSpPr>
          <p:grpSpPr bwMode="auto">
            <a:xfrm>
              <a:off x="12552504" y="3943282"/>
              <a:ext cx="986752" cy="182532"/>
              <a:chOff x="5893" y="2523"/>
              <a:chExt cx="466" cy="115"/>
            </a:xfrm>
          </p:grpSpPr>
          <p:sp>
            <p:nvSpPr>
              <p:cNvPr id="68"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9"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0"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1"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3" name="Group 28"/>
            <p:cNvGrpSpPr/>
            <p:nvPr/>
          </p:nvGrpSpPr>
          <p:grpSpPr bwMode="auto">
            <a:xfrm>
              <a:off x="12552504" y="4159146"/>
              <a:ext cx="986752" cy="182532"/>
              <a:chOff x="5893" y="2659"/>
              <a:chExt cx="466" cy="115"/>
            </a:xfrm>
          </p:grpSpPr>
          <p:sp>
            <p:nvSpPr>
              <p:cNvPr id="64"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5"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6"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7"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4" name="Group 33"/>
            <p:cNvGrpSpPr/>
            <p:nvPr/>
          </p:nvGrpSpPr>
          <p:grpSpPr bwMode="auto">
            <a:xfrm>
              <a:off x="12552504" y="3511551"/>
              <a:ext cx="986752" cy="188882"/>
              <a:chOff x="5893" y="2251"/>
              <a:chExt cx="466" cy="119"/>
            </a:xfrm>
          </p:grpSpPr>
          <p:sp>
            <p:nvSpPr>
              <p:cNvPr id="60"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1"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2"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3"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5" name="Group 38"/>
            <p:cNvGrpSpPr/>
            <p:nvPr/>
          </p:nvGrpSpPr>
          <p:grpSpPr bwMode="auto">
            <a:xfrm>
              <a:off x="12552504" y="4519449"/>
              <a:ext cx="986752" cy="182532"/>
              <a:chOff x="5893" y="2886"/>
              <a:chExt cx="466" cy="115"/>
            </a:xfrm>
          </p:grpSpPr>
          <p:sp>
            <p:nvSpPr>
              <p:cNvPr id="56"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7"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8"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9"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 name="Group 43"/>
            <p:cNvGrpSpPr/>
            <p:nvPr/>
          </p:nvGrpSpPr>
          <p:grpSpPr bwMode="auto">
            <a:xfrm>
              <a:off x="12552504" y="4735313"/>
              <a:ext cx="986752" cy="182532"/>
              <a:chOff x="5893" y="3022"/>
              <a:chExt cx="466" cy="115"/>
            </a:xfrm>
          </p:grpSpPr>
          <p:sp>
            <p:nvSpPr>
              <p:cNvPr id="52"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3"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4"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5"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7" name="Group 48"/>
            <p:cNvGrpSpPr/>
            <p:nvPr/>
          </p:nvGrpSpPr>
          <p:grpSpPr bwMode="auto">
            <a:xfrm>
              <a:off x="12552504" y="4951179"/>
              <a:ext cx="986752" cy="182532"/>
              <a:chOff x="5893" y="3158"/>
              <a:chExt cx="466" cy="115"/>
            </a:xfrm>
          </p:grpSpPr>
          <p:sp>
            <p:nvSpPr>
              <p:cNvPr id="48"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9"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0"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1"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8" name="Group 53"/>
            <p:cNvGrpSpPr/>
            <p:nvPr/>
          </p:nvGrpSpPr>
          <p:grpSpPr bwMode="auto">
            <a:xfrm>
              <a:off x="12552504" y="5311482"/>
              <a:ext cx="986752" cy="182532"/>
              <a:chOff x="5893" y="3385"/>
              <a:chExt cx="466" cy="115"/>
            </a:xfrm>
          </p:grpSpPr>
          <p:sp>
            <p:nvSpPr>
              <p:cNvPr id="44"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5"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6"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7"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9" name="Group 58"/>
            <p:cNvGrpSpPr/>
            <p:nvPr/>
          </p:nvGrpSpPr>
          <p:grpSpPr bwMode="auto">
            <a:xfrm>
              <a:off x="12552504" y="5527346"/>
              <a:ext cx="986752" cy="182532"/>
              <a:chOff x="5893" y="3521"/>
              <a:chExt cx="466" cy="115"/>
            </a:xfrm>
          </p:grpSpPr>
          <p:sp>
            <p:nvSpPr>
              <p:cNvPr id="40"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1"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2"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3"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0" name="Group 63"/>
            <p:cNvGrpSpPr/>
            <p:nvPr/>
          </p:nvGrpSpPr>
          <p:grpSpPr bwMode="auto">
            <a:xfrm>
              <a:off x="12552504" y="5743210"/>
              <a:ext cx="986752" cy="182532"/>
              <a:chOff x="5893" y="3657"/>
              <a:chExt cx="466" cy="115"/>
            </a:xfrm>
          </p:grpSpPr>
          <p:sp>
            <p:nvSpPr>
              <p:cNvPr id="36"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7"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8"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9"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1" name="Group 68"/>
            <p:cNvGrpSpPr/>
            <p:nvPr/>
          </p:nvGrpSpPr>
          <p:grpSpPr bwMode="auto">
            <a:xfrm>
              <a:off x="12552504" y="6103513"/>
              <a:ext cx="986752" cy="182532"/>
              <a:chOff x="5893" y="3884"/>
              <a:chExt cx="466" cy="115"/>
            </a:xfrm>
          </p:grpSpPr>
          <p:sp>
            <p:nvSpPr>
              <p:cNvPr id="32"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3"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4"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5"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2" name="Group 73"/>
            <p:cNvGrpSpPr/>
            <p:nvPr/>
          </p:nvGrpSpPr>
          <p:grpSpPr bwMode="auto">
            <a:xfrm>
              <a:off x="12552504" y="6328901"/>
              <a:ext cx="986752" cy="182532"/>
              <a:chOff x="5893" y="4026"/>
              <a:chExt cx="466" cy="115"/>
            </a:xfrm>
          </p:grpSpPr>
          <p:sp>
            <p:nvSpPr>
              <p:cNvPr id="28"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9"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0"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1"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3" name="Group 78"/>
            <p:cNvGrpSpPr/>
            <p:nvPr/>
          </p:nvGrpSpPr>
          <p:grpSpPr bwMode="auto">
            <a:xfrm>
              <a:off x="12552504" y="6552703"/>
              <a:ext cx="986752" cy="182532"/>
              <a:chOff x="5893" y="4167"/>
              <a:chExt cx="466" cy="115"/>
            </a:xfrm>
          </p:grpSpPr>
          <p:sp>
            <p:nvSpPr>
              <p:cNvPr id="24"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5"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6"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7"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sp>
        <p:nvSpPr>
          <p:cNvPr id="76" name="Rectangle 83"/>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配色参考方案：</a:t>
            </a:r>
            <a:endParaRPr lang="zh-CN" altLang="en-US" sz="1335" dirty="0">
              <a:solidFill>
                <a:srgbClr val="374154"/>
              </a:solidFill>
              <a:latin typeface="微软雅黑" panose="020B0503020204020204" pitchFamily="34" charset="-122"/>
              <a:ea typeface="微软雅黑" panose="020B0503020204020204" pitchFamily="34" charset="-122"/>
            </a:endParaRPr>
          </a:p>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建议同一页面内不超过四种颜色，以下是</a:t>
            </a:r>
            <a:r>
              <a:rPr lang="en-US" altLang="zh-CN" sz="1335" dirty="0">
                <a:solidFill>
                  <a:srgbClr val="374154"/>
                </a:solidFill>
                <a:latin typeface="微软雅黑" panose="020B0503020204020204" pitchFamily="34" charset="-122"/>
                <a:ea typeface="微软雅黑" panose="020B0503020204020204" pitchFamily="34" charset="-122"/>
              </a:rPr>
              <a:t>13</a:t>
            </a:r>
            <a:r>
              <a:rPr lang="zh-CN" altLang="en-US" sz="1335" dirty="0">
                <a:solidFill>
                  <a:srgbClr val="374154"/>
                </a:solidFill>
                <a:latin typeface="微软雅黑" panose="020B0503020204020204" pitchFamily="34" charset="-122"/>
                <a:ea typeface="微软雅黑" panose="020B0503020204020204" pitchFamily="34" charset="-122"/>
              </a:rPr>
              <a:t>组配色方案，同一页面内只选择一组使用。（仅供参考）</a:t>
            </a:r>
            <a:endParaRPr lang="zh-CN" altLang="en-US" sz="1335" dirty="0">
              <a:solidFill>
                <a:srgbClr val="374154"/>
              </a:solidFill>
              <a:latin typeface="微软雅黑" panose="020B0503020204020204" pitchFamily="34" charset="-122"/>
              <a:ea typeface="微软雅黑" panose="020B0503020204020204" pitchFamily="34" charset="-122"/>
            </a:endParaRPr>
          </a:p>
        </p:txBody>
      </p:sp>
      <p:sp>
        <p:nvSpPr>
          <p:cNvPr id="77" name="Rectangle 84"/>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panose="05000000000000000000" pitchFamily="2" charset="2"/>
              <a:buNone/>
            </a:pPr>
            <a:r>
              <a:rPr lang="zh-CN" altLang="en-US" sz="1335" dirty="0">
                <a:solidFill>
                  <a:srgbClr val="374154"/>
                </a:solidFill>
                <a:latin typeface="微软雅黑" panose="020B0503020204020204" pitchFamily="34" charset="-122"/>
                <a:ea typeface="微软雅黑" panose="020B0503020204020204" pitchFamily="34" charset="-122"/>
              </a:rPr>
              <a:t>客户或者合作伙伴的标志放在右上角</a:t>
            </a:r>
            <a:r>
              <a:rPr lang="en-US" altLang="zh-CN" sz="1335" dirty="0">
                <a:solidFill>
                  <a:srgbClr val="374154"/>
                </a:solidFill>
                <a:latin typeface="微软雅黑" panose="020B0503020204020204" pitchFamily="34" charset="-122"/>
                <a:ea typeface="微软雅黑" panose="020B0503020204020204" pitchFamily="34" charset="-122"/>
              </a:rPr>
              <a:t>.</a:t>
            </a:r>
            <a:endParaRPr lang="zh-CN" altLang="en-US" sz="1335" dirty="0">
              <a:solidFill>
                <a:srgbClr val="374154"/>
              </a:solidFill>
              <a:latin typeface="微软雅黑" panose="020B0503020204020204" pitchFamily="34" charset="-122"/>
              <a:ea typeface="微软雅黑" panose="020B0503020204020204" pitchFamily="34" charset="-122"/>
            </a:endParaRPr>
          </a:p>
        </p:txBody>
      </p:sp>
      <p:sp>
        <p:nvSpPr>
          <p:cNvPr id="2" name="TextBox 2"/>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anose="05000000000000000000"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p:cNvSpPr txBox="1"/>
          <p:nvPr userDrawn="1"/>
        </p:nvSpPr>
        <p:spPr>
          <a:xfrm>
            <a:off x="8358978" y="6505275"/>
            <a:ext cx="499730" cy="184666"/>
          </a:xfrm>
          <a:prstGeom prst="rect">
            <a:avLst/>
          </a:prstGeom>
          <a:noFill/>
        </p:spPr>
        <p:txBody>
          <a:bodyPr wrap="square" lIns="0" tIns="0" rIns="0" bIns="0" rtlCol="0">
            <a:spAutoFit/>
          </a:bodyPr>
          <a:lstStyle/>
          <a:p>
            <a:pPr algn="ctr" defTabSz="890270" fontAlgn="auto">
              <a:spcBef>
                <a:spcPts val="0"/>
              </a:spcBef>
              <a:spcAft>
                <a:spcPts val="0"/>
              </a:spcAft>
              <a:defRPr/>
            </a:pPr>
            <a:fld id="{C3837181-38C6-AD4F-B8BA-B444770388BB}" type="slidenum">
              <a:rPr lang="en-US" sz="1200" smtClean="0">
                <a:solidFill>
                  <a:schemeClr val="tx1"/>
                </a:solidFill>
                <a:latin typeface="Arial" panose="020B0604020202020204" pitchFamily="34" charset="0"/>
                <a:ea typeface="华文细黑" pitchFamily="2" charset="-122"/>
                <a:cs typeface="Arial" panose="020B0604020202020204" pitchFamily="34" charset="0"/>
              </a:rPr>
            </a:fld>
            <a:endParaRPr lang="en-US" sz="1200" dirty="0">
              <a:solidFill>
                <a:schemeClr val="tx1"/>
              </a:solidFill>
              <a:latin typeface="Arial" panose="020B0604020202020204" pitchFamily="34" charset="0"/>
              <a:ea typeface="华文细黑" pitchFamily="2" charset="-122"/>
              <a:cs typeface="Arial" panose="020B0604020202020204" pitchFamily="34" charset="0"/>
            </a:endParaRPr>
          </a:p>
        </p:txBody>
      </p:sp>
      <p:pic>
        <p:nvPicPr>
          <p:cNvPr id="4" name="图片 3"/>
          <p:cNvPicPr>
            <a:picLocks noChangeAspect="1"/>
          </p:cNvPicPr>
          <p:nvPr userDrawn="1"/>
        </p:nvPicPr>
        <p:blipFill>
          <a:blip r:embed="rId3" cstate="print">
            <a:alphaModFix amt="70000"/>
          </a:blip>
          <a:stretch>
            <a:fillRect/>
          </a:stretch>
        </p:blipFill>
        <p:spPr>
          <a:xfrm>
            <a:off x="266621" y="6471608"/>
            <a:ext cx="252000" cy="252000"/>
          </a:xfrm>
          <a:prstGeom prst="ellipse">
            <a:avLst/>
          </a:prstGeom>
          <a:ln w="28575" cap="rnd">
            <a:solidFill>
              <a:schemeClr val="bg1"/>
            </a:solidFill>
            <a:prstDash val="solid"/>
          </a:ln>
          <a:effectLst/>
        </p:spPr>
      </p:pic>
      <p:sp>
        <p:nvSpPr>
          <p:cNvPr id="8" name="TextBox 2"/>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anose="05000000000000000000" pitchFamily="2" charset="2"/>
              <a:buNone/>
            </a:pPr>
            <a:r>
              <a:rPr lang="en-US" altLang="zh-CN" sz="1100" dirty="0">
                <a:solidFill>
                  <a:schemeClr val="tx1"/>
                </a:solidFill>
                <a:latin typeface="Gill Sans MT" panose="020B0502020104020203" pitchFamily="34" charset="0"/>
                <a:ea typeface="+mj-ea"/>
                <a:cs typeface="Futura-Medium" panose="020B0602020204020303" pitchFamily="34" charset="-79"/>
              </a:rPr>
              <a:t>GitHub</a:t>
            </a:r>
            <a:r>
              <a:rPr lang="zh-CN" altLang="en-US" sz="1100" dirty="0">
                <a:solidFill>
                  <a:schemeClr val="tx1"/>
                </a:solidFill>
                <a:latin typeface="Gill Sans MT" panose="020B0502020104020203" pitchFamily="34" charset="0"/>
                <a:ea typeface="+mj-ea"/>
                <a:cs typeface="Futura-Medium" panose="020B0602020204020303" pitchFamily="34" charset="-79"/>
              </a:rPr>
              <a:t> </a:t>
            </a:r>
            <a:r>
              <a:rPr lang="en-US" altLang="zh-CN" sz="1100" dirty="0">
                <a:solidFill>
                  <a:schemeClr val="tx1"/>
                </a:solidFill>
                <a:latin typeface="Gill Sans MT" panose="020B0502020104020203" pitchFamily="34" charset="0"/>
                <a:ea typeface="+mj-ea"/>
                <a:cs typeface="Futura-Medium" panose="020B0602020204020303" pitchFamily="34" charset="-79"/>
              </a:rPr>
              <a:t>https://</a:t>
            </a:r>
            <a:r>
              <a:rPr lang="en-US" altLang="zh-CN" sz="1100" dirty="0" err="1">
                <a:solidFill>
                  <a:schemeClr val="tx1"/>
                </a:solidFill>
                <a:latin typeface="Gill Sans MT" panose="020B0502020104020203" pitchFamily="34" charset="0"/>
                <a:ea typeface="+mj-ea"/>
                <a:cs typeface="Futura-Medium" panose="020B0602020204020303" pitchFamily="34" charset="-79"/>
              </a:rPr>
              <a:t>github.com</a:t>
            </a:r>
            <a:r>
              <a:rPr lang="en-US" altLang="zh-CN" sz="1100" dirty="0">
                <a:solidFill>
                  <a:schemeClr val="tx1"/>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1"/>
                </a:solidFill>
                <a:latin typeface="Gill Sans MT" panose="020B0502020104020203" pitchFamily="34" charset="0"/>
                <a:ea typeface="+mj-ea"/>
                <a:cs typeface="Futura-Medium" panose="020B0602020204020303" pitchFamily="34" charset="-79"/>
              </a:rPr>
              <a:t>AIInfra</a:t>
            </a:r>
            <a:endParaRPr lang="en-US" sz="1100" dirty="0">
              <a:solidFill>
                <a:schemeClr val="tx1"/>
              </a:solidFill>
              <a:latin typeface="Gill Sans MT" panose="020B0502020104020203" pitchFamily="34" charset="0"/>
              <a:ea typeface="+mj-ea"/>
              <a:cs typeface="Futura-Medium" panose="020B0602020204020303" pitchFamily="34" charset="-79"/>
            </a:endParaRPr>
          </a:p>
        </p:txBody>
      </p:sp>
    </p:spTree>
  </p:cSld>
  <p:clrMap bg1="dk1" tx1="lt1" bg2="dk2" tx2="lt2" accent1="accent1" accent2="accent2" accent3="accent3" accent4="accent4" accent5="accent5" accent6="accent6" hlink="hlink" folHlink="folHlink"/>
  <p:sldLayoutIdLst>
    <p:sldLayoutId id="2147483656" r:id="rId1"/>
    <p:sldLayoutId id="2147483657"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154" name="Rectangle 15"/>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英文标题</a:t>
            </a:r>
            <a:r>
              <a:rPr lang="en-US" altLang="zh-CN" sz="1400" dirty="0">
                <a:solidFill>
                  <a:srgbClr val="374154"/>
                </a:solidFill>
                <a:latin typeface="Gill Sans MT" panose="020B0502020104020203" pitchFamily="34" charset="0"/>
                <a:ea typeface="微软雅黑" panose="020B0503020204020204" pitchFamily="34" charset="-122"/>
              </a:rPr>
              <a:t>:32-35pt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Medium</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中文标题</a:t>
            </a:r>
            <a:r>
              <a:rPr lang="en-US" altLang="zh-CN" sz="1400" dirty="0">
                <a:solidFill>
                  <a:srgbClr val="374154"/>
                </a:solidFill>
                <a:latin typeface="Gill Sans MT" panose="020B0502020104020203" pitchFamily="34" charset="0"/>
                <a:ea typeface="微软雅黑" panose="020B0503020204020204" pitchFamily="34" charset="-122"/>
              </a:rPr>
              <a:t>:30-32pt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黑体</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英文正文</a:t>
            </a:r>
            <a:r>
              <a:rPr lang="en-US" altLang="zh-CN" sz="1400" dirty="0">
                <a:solidFill>
                  <a:srgbClr val="374154"/>
                </a:solidFill>
                <a:latin typeface="Gill Sans MT" panose="020B0502020104020203" pitchFamily="34" charset="0"/>
                <a:ea typeface="微软雅黑" panose="020B0503020204020204" pitchFamily="34" charset="-122"/>
              </a:rPr>
              <a:t>:20-22pt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 </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 :18pt  </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Regular</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中文正文</a:t>
            </a:r>
            <a:r>
              <a:rPr lang="en-US" altLang="zh-CN" sz="1400" dirty="0">
                <a:solidFill>
                  <a:srgbClr val="374154"/>
                </a:solidFill>
                <a:latin typeface="Gill Sans MT" panose="020B0502020104020203" pitchFamily="34" charset="0"/>
                <a:ea typeface="微软雅黑" panose="020B0503020204020204" pitchFamily="34" charset="-122"/>
              </a:rPr>
              <a:t>:18-20pt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):18pt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细黑体</a:t>
            </a:r>
            <a:r>
              <a:rPr lang="zh-CN" altLang="en-US" sz="1400" b="1" dirty="0">
                <a:solidFill>
                  <a:srgbClr val="374154"/>
                </a:solidFill>
                <a:latin typeface="Gill Sans MT" panose="020B0502020104020203" pitchFamily="34" charset="0"/>
                <a:ea typeface="微软雅黑" panose="020B0503020204020204" pitchFamily="34" charset="-122"/>
              </a:rPr>
              <a:t> </a:t>
            </a:r>
            <a:endParaRPr lang="zh-CN" altLang="en-US" sz="1400" b="1" dirty="0">
              <a:solidFill>
                <a:srgbClr val="374154"/>
              </a:solidFill>
              <a:latin typeface="Gill Sans MT" panose="020B0502020104020203" pitchFamily="34" charset="0"/>
              <a:ea typeface="微软雅黑" panose="020B0503020204020204" pitchFamily="34" charset="-122"/>
            </a:endParaRPr>
          </a:p>
        </p:txBody>
      </p:sp>
      <p:grpSp>
        <p:nvGrpSpPr>
          <p:cNvPr id="155" name="组合 154"/>
          <p:cNvGrpSpPr/>
          <p:nvPr userDrawn="1"/>
        </p:nvGrpSpPr>
        <p:grpSpPr>
          <a:xfrm>
            <a:off x="12590924" y="3356218"/>
            <a:ext cx="1214711" cy="3499198"/>
            <a:chOff x="12438524" y="3358802"/>
            <a:chExt cx="1214711" cy="3499198"/>
          </a:xfrm>
        </p:grpSpPr>
        <p:sp>
          <p:nvSpPr>
            <p:cNvPr id="156" name="矩形 155"/>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57" name="Group 18"/>
            <p:cNvGrpSpPr/>
            <p:nvPr/>
          </p:nvGrpSpPr>
          <p:grpSpPr bwMode="auto">
            <a:xfrm>
              <a:off x="12552504" y="3727418"/>
              <a:ext cx="986752" cy="182532"/>
              <a:chOff x="5893" y="2387"/>
              <a:chExt cx="466" cy="115"/>
            </a:xfrm>
          </p:grpSpPr>
          <p:sp>
            <p:nvSpPr>
              <p:cNvPr id="218"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19"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20"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21"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58" name="Group 23"/>
            <p:cNvGrpSpPr/>
            <p:nvPr/>
          </p:nvGrpSpPr>
          <p:grpSpPr bwMode="auto">
            <a:xfrm>
              <a:off x="12552504" y="3943282"/>
              <a:ext cx="986752" cy="182532"/>
              <a:chOff x="5893" y="2523"/>
              <a:chExt cx="466" cy="115"/>
            </a:xfrm>
          </p:grpSpPr>
          <p:sp>
            <p:nvSpPr>
              <p:cNvPr id="214"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15"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16"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17"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59" name="Group 28"/>
            <p:cNvGrpSpPr/>
            <p:nvPr/>
          </p:nvGrpSpPr>
          <p:grpSpPr bwMode="auto">
            <a:xfrm>
              <a:off x="12552504" y="4159146"/>
              <a:ext cx="986752" cy="182532"/>
              <a:chOff x="5893" y="2659"/>
              <a:chExt cx="466" cy="115"/>
            </a:xfrm>
          </p:grpSpPr>
          <p:sp>
            <p:nvSpPr>
              <p:cNvPr id="210"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11"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12"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13"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0" name="Group 33"/>
            <p:cNvGrpSpPr/>
            <p:nvPr/>
          </p:nvGrpSpPr>
          <p:grpSpPr bwMode="auto">
            <a:xfrm>
              <a:off x="12552504" y="3511551"/>
              <a:ext cx="986752" cy="188882"/>
              <a:chOff x="5893" y="2251"/>
              <a:chExt cx="466" cy="119"/>
            </a:xfrm>
          </p:grpSpPr>
          <p:sp>
            <p:nvSpPr>
              <p:cNvPr id="206"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07"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08"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09"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1" name="Group 38"/>
            <p:cNvGrpSpPr/>
            <p:nvPr/>
          </p:nvGrpSpPr>
          <p:grpSpPr bwMode="auto">
            <a:xfrm>
              <a:off x="12552504" y="4519449"/>
              <a:ext cx="986752" cy="182532"/>
              <a:chOff x="5893" y="2886"/>
              <a:chExt cx="466" cy="115"/>
            </a:xfrm>
          </p:grpSpPr>
          <p:sp>
            <p:nvSpPr>
              <p:cNvPr id="202"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03"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04"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05"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2" name="Group 43"/>
            <p:cNvGrpSpPr/>
            <p:nvPr/>
          </p:nvGrpSpPr>
          <p:grpSpPr bwMode="auto">
            <a:xfrm>
              <a:off x="12552504" y="4735313"/>
              <a:ext cx="986752" cy="182532"/>
              <a:chOff x="5893" y="3022"/>
              <a:chExt cx="466" cy="115"/>
            </a:xfrm>
          </p:grpSpPr>
          <p:sp>
            <p:nvSpPr>
              <p:cNvPr id="198"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99"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00"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01"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3" name="Group 48"/>
            <p:cNvGrpSpPr/>
            <p:nvPr/>
          </p:nvGrpSpPr>
          <p:grpSpPr bwMode="auto">
            <a:xfrm>
              <a:off x="12552504" y="4951179"/>
              <a:ext cx="986752" cy="182532"/>
              <a:chOff x="5893" y="3158"/>
              <a:chExt cx="466" cy="115"/>
            </a:xfrm>
          </p:grpSpPr>
          <p:sp>
            <p:nvSpPr>
              <p:cNvPr id="194"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95"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96"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97"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4" name="Group 53"/>
            <p:cNvGrpSpPr/>
            <p:nvPr/>
          </p:nvGrpSpPr>
          <p:grpSpPr bwMode="auto">
            <a:xfrm>
              <a:off x="12552504" y="5311482"/>
              <a:ext cx="986752" cy="182532"/>
              <a:chOff x="5893" y="3385"/>
              <a:chExt cx="466" cy="115"/>
            </a:xfrm>
          </p:grpSpPr>
          <p:sp>
            <p:nvSpPr>
              <p:cNvPr id="190"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91"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92"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93"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5" name="Group 58"/>
            <p:cNvGrpSpPr/>
            <p:nvPr/>
          </p:nvGrpSpPr>
          <p:grpSpPr bwMode="auto">
            <a:xfrm>
              <a:off x="12552504" y="5527346"/>
              <a:ext cx="986752" cy="182532"/>
              <a:chOff x="5893" y="3521"/>
              <a:chExt cx="466" cy="115"/>
            </a:xfrm>
          </p:grpSpPr>
          <p:sp>
            <p:nvSpPr>
              <p:cNvPr id="186"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87"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88"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89"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6" name="Group 63"/>
            <p:cNvGrpSpPr/>
            <p:nvPr/>
          </p:nvGrpSpPr>
          <p:grpSpPr bwMode="auto">
            <a:xfrm>
              <a:off x="12552504" y="5743210"/>
              <a:ext cx="986752" cy="182532"/>
              <a:chOff x="5893" y="3657"/>
              <a:chExt cx="466" cy="115"/>
            </a:xfrm>
          </p:grpSpPr>
          <p:sp>
            <p:nvSpPr>
              <p:cNvPr id="182"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83"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84"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85"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7" name="Group 68"/>
            <p:cNvGrpSpPr/>
            <p:nvPr/>
          </p:nvGrpSpPr>
          <p:grpSpPr bwMode="auto">
            <a:xfrm>
              <a:off x="12552504" y="6103513"/>
              <a:ext cx="986752" cy="182532"/>
              <a:chOff x="5893" y="3884"/>
              <a:chExt cx="466" cy="115"/>
            </a:xfrm>
          </p:grpSpPr>
          <p:sp>
            <p:nvSpPr>
              <p:cNvPr id="178"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79"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80"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81"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8" name="Group 73"/>
            <p:cNvGrpSpPr/>
            <p:nvPr/>
          </p:nvGrpSpPr>
          <p:grpSpPr bwMode="auto">
            <a:xfrm>
              <a:off x="12552504" y="6328901"/>
              <a:ext cx="986752" cy="182532"/>
              <a:chOff x="5893" y="4026"/>
              <a:chExt cx="466" cy="115"/>
            </a:xfrm>
          </p:grpSpPr>
          <p:sp>
            <p:nvSpPr>
              <p:cNvPr id="174"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75"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76"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77"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9" name="Group 78"/>
            <p:cNvGrpSpPr/>
            <p:nvPr/>
          </p:nvGrpSpPr>
          <p:grpSpPr bwMode="auto">
            <a:xfrm>
              <a:off x="12552504" y="6552703"/>
              <a:ext cx="986752" cy="182532"/>
              <a:chOff x="5893" y="4167"/>
              <a:chExt cx="466" cy="115"/>
            </a:xfrm>
          </p:grpSpPr>
          <p:sp>
            <p:nvSpPr>
              <p:cNvPr id="170"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71"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72"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73"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sp>
        <p:nvSpPr>
          <p:cNvPr id="222" name="Rectangle 83"/>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配色参考方案：</a:t>
            </a:r>
            <a:endParaRPr lang="zh-CN" altLang="en-US" sz="1335" dirty="0">
              <a:solidFill>
                <a:srgbClr val="374154"/>
              </a:solidFill>
              <a:latin typeface="微软雅黑" panose="020B0503020204020204" pitchFamily="34" charset="-122"/>
              <a:ea typeface="微软雅黑" panose="020B0503020204020204" pitchFamily="34" charset="-122"/>
            </a:endParaRPr>
          </a:p>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建议同一页面内不超过四种颜色，以下是</a:t>
            </a:r>
            <a:r>
              <a:rPr lang="en-US" altLang="zh-CN" sz="1335" dirty="0">
                <a:solidFill>
                  <a:srgbClr val="374154"/>
                </a:solidFill>
                <a:latin typeface="微软雅黑" panose="020B0503020204020204" pitchFamily="34" charset="-122"/>
                <a:ea typeface="微软雅黑" panose="020B0503020204020204" pitchFamily="34" charset="-122"/>
              </a:rPr>
              <a:t>13</a:t>
            </a:r>
            <a:r>
              <a:rPr lang="zh-CN" altLang="en-US" sz="1335" dirty="0">
                <a:solidFill>
                  <a:srgbClr val="374154"/>
                </a:solidFill>
                <a:latin typeface="微软雅黑" panose="020B0503020204020204" pitchFamily="34" charset="-122"/>
                <a:ea typeface="微软雅黑" panose="020B0503020204020204" pitchFamily="34" charset="-122"/>
              </a:rPr>
              <a:t>组配色方案，同一页面内只选择一组使用。（仅供参考）</a:t>
            </a:r>
            <a:endParaRPr lang="zh-CN" altLang="en-US" sz="1335" dirty="0">
              <a:solidFill>
                <a:srgbClr val="374154"/>
              </a:solidFill>
              <a:latin typeface="微软雅黑" panose="020B0503020204020204" pitchFamily="34" charset="-122"/>
              <a:ea typeface="微软雅黑" panose="020B0503020204020204" pitchFamily="34" charset="-122"/>
            </a:endParaRPr>
          </a:p>
        </p:txBody>
      </p:sp>
      <p:sp>
        <p:nvSpPr>
          <p:cNvPr id="223" name="Rectangle 84"/>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panose="05000000000000000000" pitchFamily="2" charset="2"/>
              <a:buNone/>
            </a:pPr>
            <a:r>
              <a:rPr lang="zh-CN" altLang="en-US" sz="1335" dirty="0">
                <a:solidFill>
                  <a:srgbClr val="374154"/>
                </a:solidFill>
                <a:latin typeface="微软雅黑" panose="020B0503020204020204" pitchFamily="34" charset="-122"/>
                <a:ea typeface="微软雅黑" panose="020B0503020204020204" pitchFamily="34" charset="-122"/>
              </a:rPr>
              <a:t>客户或者合作伙伴的标志放在右上角</a:t>
            </a:r>
            <a:r>
              <a:rPr lang="en-US" altLang="zh-CN" sz="1335" dirty="0">
                <a:solidFill>
                  <a:srgbClr val="374154"/>
                </a:solidFill>
                <a:latin typeface="微软雅黑" panose="020B0503020204020204" pitchFamily="34" charset="-122"/>
                <a:ea typeface="微软雅黑" panose="020B0503020204020204" pitchFamily="34" charset="-122"/>
              </a:rPr>
              <a:t>.</a:t>
            </a:r>
            <a:endParaRPr lang="zh-CN" altLang="en-US" sz="1335" dirty="0">
              <a:solidFill>
                <a:srgbClr val="374154"/>
              </a:solidFill>
              <a:latin typeface="微软雅黑" panose="020B0503020204020204" pitchFamily="34" charset="-122"/>
              <a:ea typeface="微软雅黑" panose="020B0503020204020204" pitchFamily="34" charset="-122"/>
            </a:endParaRPr>
          </a:p>
        </p:txBody>
      </p:sp>
      <p:sp>
        <p:nvSpPr>
          <p:cNvPr id="2" name="TextBox 2"/>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anose="05000000000000000000"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p:cNvSpPr txBox="1"/>
          <p:nvPr userDrawn="1"/>
        </p:nvSpPr>
        <p:spPr>
          <a:xfrm>
            <a:off x="8358978" y="6505275"/>
            <a:ext cx="499730" cy="184666"/>
          </a:xfrm>
          <a:prstGeom prst="rect">
            <a:avLst/>
          </a:prstGeom>
          <a:noFill/>
        </p:spPr>
        <p:txBody>
          <a:bodyPr wrap="square" lIns="0" tIns="0" rIns="0" bIns="0" rtlCol="0">
            <a:spAutoFit/>
          </a:bodyPr>
          <a:lstStyle/>
          <a:p>
            <a:pPr algn="ctr" defTabSz="890270" fontAlgn="auto">
              <a:spcBef>
                <a:spcPts val="0"/>
              </a:spcBef>
              <a:spcAft>
                <a:spcPts val="0"/>
              </a:spcAft>
              <a:defRPr/>
            </a:pPr>
            <a:fld id="{C3837181-38C6-AD4F-B8BA-B444770388BB}" type="slidenum">
              <a:rPr lang="en-US" sz="1200" smtClean="0">
                <a:solidFill>
                  <a:schemeClr val="bg1"/>
                </a:solidFill>
                <a:latin typeface="Arial" panose="020B0604020202020204" pitchFamily="34" charset="0"/>
                <a:ea typeface="华文细黑" pitchFamily="2" charset="-122"/>
                <a:cs typeface="Arial" panose="020B0604020202020204" pitchFamily="34" charset="0"/>
              </a:rPr>
            </a:fld>
            <a:endParaRPr lang="en-US" sz="1200" dirty="0">
              <a:solidFill>
                <a:schemeClr val="bg1"/>
              </a:solidFill>
              <a:latin typeface="Arial" panose="020B0604020202020204" pitchFamily="34" charset="0"/>
              <a:ea typeface="华文细黑" pitchFamily="2" charset="-122"/>
              <a:cs typeface="Arial" panose="020B0604020202020204" pitchFamily="34" charset="0"/>
            </a:endParaRPr>
          </a:p>
        </p:txBody>
      </p:sp>
      <p:pic>
        <p:nvPicPr>
          <p:cNvPr id="4" name="图片 3"/>
          <p:cNvPicPr>
            <a:picLocks noChangeAspect="1"/>
          </p:cNvPicPr>
          <p:nvPr userDrawn="1"/>
        </p:nvPicPr>
        <p:blipFill>
          <a:blip r:embed="rId2" cstate="print">
            <a:alphaModFix amt="70000"/>
          </a:blip>
          <a:stretch>
            <a:fillRect/>
          </a:stretch>
        </p:blipFill>
        <p:spPr>
          <a:xfrm>
            <a:off x="266621" y="6471608"/>
            <a:ext cx="252000" cy="252000"/>
          </a:xfrm>
          <a:prstGeom prst="ellipse">
            <a:avLst/>
          </a:prstGeom>
          <a:ln w="28575" cap="rnd">
            <a:solidFill>
              <a:schemeClr val="bg1"/>
            </a:solidFill>
            <a:prstDash val="solid"/>
          </a:ln>
          <a:effectLst/>
        </p:spPr>
      </p:pic>
      <p:sp>
        <p:nvSpPr>
          <p:cNvPr id="5" name="TextBox 2"/>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anose="05000000000000000000" pitchFamily="2" charset="2"/>
              <a:buNone/>
            </a:pPr>
            <a:r>
              <a:rPr lang="en-US" altLang="zh-CN" sz="1100" dirty="0">
                <a:solidFill>
                  <a:schemeClr val="bg1"/>
                </a:solidFill>
                <a:latin typeface="Gill Sans MT" panose="020B0502020104020203" pitchFamily="34" charset="0"/>
                <a:ea typeface="+mj-ea"/>
                <a:cs typeface="Futura-Medium" panose="020B0602020204020303" pitchFamily="34" charset="-79"/>
              </a:rPr>
              <a:t>GitHub</a:t>
            </a:r>
            <a:r>
              <a:rPr lang="zh-CN" altLang="en-US" sz="1100" dirty="0">
                <a:solidFill>
                  <a:schemeClr val="bg1"/>
                </a:solidFill>
                <a:latin typeface="Gill Sans MT" panose="020B0502020104020203" pitchFamily="34" charset="0"/>
                <a:ea typeface="+mj-ea"/>
                <a:cs typeface="Futura-Medium" panose="020B0602020204020303" pitchFamily="34" charset="-79"/>
              </a:rPr>
              <a:t> </a:t>
            </a:r>
            <a:r>
              <a:rPr lang="en-US" altLang="zh-CN" sz="1100" dirty="0">
                <a:solidFill>
                  <a:schemeClr val="bg1"/>
                </a:solidFill>
                <a:latin typeface="Gill Sans MT" panose="020B0502020104020203" pitchFamily="34" charset="0"/>
                <a:ea typeface="+mj-ea"/>
                <a:cs typeface="Futura-Medium" panose="020B0602020204020303" pitchFamily="34" charset="-79"/>
              </a:rPr>
              <a:t>https://</a:t>
            </a:r>
            <a:r>
              <a:rPr lang="en-US" altLang="zh-CN" sz="1100" dirty="0" err="1">
                <a:solidFill>
                  <a:schemeClr val="bg1"/>
                </a:solidFill>
                <a:latin typeface="Gill Sans MT" panose="020B0502020104020203" pitchFamily="34" charset="0"/>
                <a:ea typeface="+mj-ea"/>
                <a:cs typeface="Futura-Medium" panose="020B0602020204020303" pitchFamily="34" charset="-79"/>
              </a:rPr>
              <a:t>github.com</a:t>
            </a:r>
            <a:r>
              <a:rPr lang="en-US" altLang="zh-CN" sz="1100" dirty="0">
                <a:solidFill>
                  <a:schemeClr val="bg1"/>
                </a:solidFill>
                <a:latin typeface="Gill Sans MT" panose="020B0502020104020203" pitchFamily="34" charset="0"/>
                <a:ea typeface="+mj-ea"/>
                <a:cs typeface="Futura-Medium" panose="020B0602020204020303" pitchFamily="34" charset="-79"/>
              </a:rPr>
              <a:t>/chenzomi12/</a:t>
            </a:r>
            <a:r>
              <a:rPr lang="en-US" altLang="zh-CN" sz="1100" dirty="0" err="1">
                <a:solidFill>
                  <a:schemeClr val="bg1"/>
                </a:solidFill>
                <a:latin typeface="Gill Sans MT" panose="020B0502020104020203" pitchFamily="34" charset="0"/>
                <a:ea typeface="+mj-ea"/>
                <a:cs typeface="Futura-Medium" panose="020B0602020204020303" pitchFamily="34" charset="-79"/>
              </a:rPr>
              <a:t>AIInfra</a:t>
            </a:r>
            <a:endParaRPr lang="en-US" sz="1100" dirty="0">
              <a:solidFill>
                <a:schemeClr val="bg1"/>
              </a:solidFill>
              <a:latin typeface="Gill Sans MT" panose="020B0502020104020203" pitchFamily="34" charset="0"/>
              <a:ea typeface="+mj-ea"/>
              <a:cs typeface="Futura-Medium" panose="020B0602020204020303" pitchFamily="34" charset="-79"/>
            </a:endParaRPr>
          </a:p>
        </p:txBody>
      </p:sp>
    </p:spTree>
  </p:cSld>
  <p:clrMap bg1="lt1" tx1="dk1" bg2="lt2" tx2="dk2" accent1="accent1" accent2="accent2" accent3="accent3" accent4="accent4" accent5="accent5" accent6="accent6" hlink="hlink" folHlink="folHlink"/>
  <p:sldLayoutIdLst>
    <p:sldLayoutId id="2147483659"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endParaRPr lang="en-US" dirty="0"/>
          </a:p>
        </p:txBody>
      </p:sp>
      <p:sp>
        <p:nvSpPr>
          <p:cNvPr id="5" name="Text Placeholder 1"/>
          <p:cNvSpPr txBox="1"/>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2024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80" dirty="0">
                <a:solidFill>
                  <a:srgbClr val="1D1D1B"/>
                </a:solidFill>
                <a:latin typeface="+mn-lt"/>
              </a:rPr>
            </a:br>
            <a:br>
              <a:rPr kumimoji="1" lang="en-US" altLang="zh-CN" sz="780"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endParaRPr kumimoji="1" lang="en-US" altLang="zh-CN" sz="850" baseline="0" dirty="0">
              <a:solidFill>
                <a:srgbClr val="1D1D1B"/>
              </a:solidFill>
              <a:latin typeface="+mn-lt"/>
              <a:cs typeface="Arial" panose="020B0604020202020204" pitchFamily="34" charset="0"/>
            </a:endParaRPr>
          </a:p>
          <a:p>
            <a:pPr>
              <a:lnSpc>
                <a:spcPts val="1065"/>
              </a:lnSpc>
            </a:pPr>
            <a:endParaRPr kumimoji="1" lang="zh-CN" altLang="en-US" sz="780" dirty="0">
              <a:solidFill>
                <a:srgbClr val="1D1D1B"/>
              </a:solidFill>
              <a:latin typeface="+mn-lt"/>
            </a:endParaRPr>
          </a:p>
        </p:txBody>
      </p:sp>
      <p:sp>
        <p:nvSpPr>
          <p:cNvPr id="6" name="Subtitle 6"/>
          <p:cNvSpPr txBox="1"/>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0"/>
              </a:lnSpc>
              <a:spcBef>
                <a:spcPts val="0"/>
              </a:spcBef>
            </a:pPr>
            <a:r>
              <a:rPr kumimoji="1" lang="zh-CN" altLang="en-US" sz="1300" dirty="0">
                <a:solidFill>
                  <a:srgbClr val="1D1D1B"/>
                </a:solidFill>
                <a:latin typeface="Gill Sans MT" panose="020B0502020104020203" pitchFamily="34" charset="0"/>
                <a:ea typeface="微软雅黑" panose="020B0503020204020204" pitchFamily="34" charset="-122"/>
                <a:cs typeface="微软雅黑" panose="020B0503020204020204" pitchFamily="34" charset="-122"/>
              </a:rPr>
              <a:t>把</a:t>
            </a:r>
            <a:r>
              <a:rPr kumimoji="1" lang="en-US" altLang="zh-CN" sz="1300" dirty="0">
                <a:solidFill>
                  <a:srgbClr val="1D1D1B"/>
                </a:solidFill>
                <a:latin typeface="Gill Sans MT" panose="020B0502020104020203" pitchFamily="34" charset="0"/>
                <a:ea typeface="微软雅黑" panose="020B0503020204020204" pitchFamily="34" charset="-122"/>
                <a:cs typeface="微软雅黑" panose="020B0503020204020204" pitchFamily="34" charset="-122"/>
              </a:rPr>
              <a:t>AI</a:t>
            </a:r>
            <a:r>
              <a:rPr kumimoji="1" lang="zh-CN" altLang="en-US" sz="1300" dirty="0">
                <a:solidFill>
                  <a:srgbClr val="1D1D1B"/>
                </a:solidFill>
                <a:latin typeface="Gill Sans MT" panose="020B0502020104020203" pitchFamily="34" charset="0"/>
                <a:ea typeface="微软雅黑" panose="020B0503020204020204" pitchFamily="34" charset="-122"/>
                <a:cs typeface="微软雅黑" panose="020B0503020204020204" pitchFamily="34" charset="-122"/>
              </a:rPr>
              <a:t>系统带入每个开发者、每个家庭、</a:t>
            </a:r>
            <a:br>
              <a:rPr kumimoji="1" lang="en-US" altLang="zh-CN" sz="1300" dirty="0">
                <a:solidFill>
                  <a:srgbClr val="1D1D1B"/>
                </a:solidFill>
                <a:latin typeface="Gill Sans MT" panose="020B0502020104020203" pitchFamily="34" charset="0"/>
                <a:ea typeface="微软雅黑" panose="020B0503020204020204" pitchFamily="34" charset="-122"/>
                <a:cs typeface="微软雅黑" panose="020B0503020204020204" pitchFamily="34" charset="-122"/>
              </a:rPr>
            </a:br>
            <a:r>
              <a:rPr kumimoji="1" lang="zh-CN" altLang="en-US" sz="1300" dirty="0">
                <a:solidFill>
                  <a:srgbClr val="1D1D1B"/>
                </a:solidFill>
                <a:latin typeface="Gill Sans MT" panose="020B0502020104020203" pitchFamily="34" charset="0"/>
                <a:ea typeface="微软雅黑" panose="020B0503020204020204" pitchFamily="34" charset="-122"/>
                <a:cs typeface="微软雅黑" panose="020B0503020204020204" pitchFamily="34" charset="-122"/>
              </a:rPr>
              <a:t>每个组织，构建万物互联的智能世界</a:t>
            </a:r>
            <a:endParaRPr kumimoji="1" lang="zh-CN" altLang="en-US" sz="1300" dirty="0">
              <a:solidFill>
                <a:srgbClr val="1D1D1B"/>
              </a:solidFill>
              <a:latin typeface="Gill Sans MT" panose="020B0502020104020203" pitchFamily="34" charset="0"/>
              <a:ea typeface="微软雅黑" panose="020B0503020204020204" pitchFamily="34" charset="-122"/>
              <a:cs typeface="微软雅黑" panose="020B0503020204020204" pitchFamily="34" charset="-122"/>
            </a:endParaRPr>
          </a:p>
        </p:txBody>
      </p:sp>
      <p:sp>
        <p:nvSpPr>
          <p:cNvPr id="7" name="Subtitle 6"/>
          <p:cNvSpPr txBox="1"/>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5"/>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微软雅黑" panose="020B0503020204020204" pitchFamily="34" charset="-122"/>
              <a:cs typeface="微软雅黑" panose="020B0503020204020204" pitchFamily="34" charset="-122"/>
            </a:endParaRPr>
          </a:p>
        </p:txBody>
      </p:sp>
      <p:sp>
        <p:nvSpPr>
          <p:cNvPr id="9" name="矩形 8"/>
          <p:cNvSpPr/>
          <p:nvPr userDrawn="1"/>
        </p:nvSpPr>
        <p:spPr bwMode="auto">
          <a:xfrm>
            <a:off x="618969" y="205786"/>
            <a:ext cx="6891755" cy="6446427"/>
          </a:xfrm>
          <a:prstGeom prst="rect">
            <a:avLst/>
          </a:prstGeom>
          <a:blipFill dpi="0" rotWithShape="1">
            <a:blip r:embed="rId2" cstate="screen">
              <a:alphaModFix amt="33000"/>
            </a:blip>
            <a:srcRect/>
            <a:stretch>
              <a:fillRect/>
            </a:stretch>
          </a:blipFill>
          <a:ln>
            <a:noFill/>
          </a:ln>
          <a:effectLst/>
        </p:spPr>
        <p:txBody>
          <a:bodyPr vert="horz" wrap="square" lIns="121882" tIns="60941" rIns="121882" bIns="60941" numCol="1" rtlCol="0" anchor="t" anchorCtr="0" compatLnSpc="1"/>
          <a:lstStyle/>
          <a:p>
            <a:pPr>
              <a:buClr>
                <a:srgbClr val="CC9900"/>
              </a:buClr>
              <a:buFont typeface="Wingdings" panose="05000000000000000000" pitchFamily="2" charset="2"/>
              <a:buChar char="n"/>
            </a:pPr>
            <a:endParaRPr lang="zh-CN" altLang="en-US">
              <a:solidFill>
                <a:srgbClr val="000000"/>
              </a:solidFill>
              <a:latin typeface="Arial" panose="020B0604020202020204" pitchFamily="34" charset="0"/>
              <a:ea typeface="宋体" panose="02010600030101010101" pitchFamily="2" charset="-122"/>
            </a:endParaRPr>
          </a:p>
        </p:txBody>
      </p:sp>
      <p:sp>
        <p:nvSpPr>
          <p:cNvPr id="10" name="TextBox 2"/>
          <p:cNvSpPr txBox="1"/>
          <p:nvPr userDrawn="1"/>
        </p:nvSpPr>
        <p:spPr>
          <a:xfrm>
            <a:off x="8341794" y="4814879"/>
            <a:ext cx="1088553" cy="397032"/>
          </a:xfrm>
          <a:prstGeom prst="rect">
            <a:avLst/>
          </a:prstGeom>
          <a:noFill/>
        </p:spPr>
        <p:txBody>
          <a:bodyPr wrap="square" rtlCol="0">
            <a:spAutoFit/>
          </a:bodyPr>
          <a:lstStyle/>
          <a:p>
            <a:pPr>
              <a:lnSpc>
                <a:spcPct val="120000"/>
              </a:lnSpc>
              <a:spcBef>
                <a:spcPct val="20000"/>
              </a:spcBef>
              <a:buClr>
                <a:srgbClr val="1D1D1A"/>
              </a:buClr>
              <a:buSzPct val="50000"/>
              <a:buFont typeface="Wingdings" panose="05000000000000000000" pitchFamily="2" charset="2"/>
              <a:buNone/>
            </a:pPr>
            <a:r>
              <a:rPr lang="en-US" altLang="zh-CN"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endParaRPr>
          </a:p>
        </p:txBody>
      </p:sp>
      <p:pic>
        <p:nvPicPr>
          <p:cNvPr id="11" name="图片 10"/>
          <p:cNvPicPr>
            <a:picLocks noChangeAspect="1"/>
          </p:cNvPicPr>
          <p:nvPr userDrawn="1"/>
        </p:nvPicPr>
        <p:blipFill>
          <a:blip r:embed="rId3" cstate="print">
            <a:alphaModFix amt="70000"/>
          </a:blip>
          <a:stretch>
            <a:fillRect/>
          </a:stretch>
        </p:blipFill>
        <p:spPr>
          <a:xfrm>
            <a:off x="7977672" y="4861362"/>
            <a:ext cx="304066" cy="304066"/>
          </a:xfrm>
          <a:prstGeom prst="ellipse">
            <a:avLst/>
          </a:prstGeom>
          <a:ln w="28575" cap="rnd">
            <a:solidFill>
              <a:schemeClr val="tx2"/>
            </a:solidFill>
            <a:prstDash val="solid"/>
          </a:ln>
          <a:effectLst/>
        </p:spPr>
      </p:pic>
      <p:sp>
        <p:nvSpPr>
          <p:cNvPr id="13" name="TextBox 2"/>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anose="05000000000000000000" pitchFamily="2" charset="2"/>
              <a:buNone/>
            </a:pPr>
            <a:r>
              <a:rPr lang="en-US" altLang="zh-CN" sz="1000" dirty="0">
                <a:solidFill>
                  <a:srgbClr val="374154"/>
                </a:solidFill>
                <a:latin typeface="Gill Sans MT" panose="020B0502020104020203" pitchFamily="34" charset="0"/>
                <a:ea typeface="+mj-ea"/>
                <a:cs typeface="Futura-Medium" panose="020B0602020204020303" pitchFamily="34" charset="-79"/>
              </a:rPr>
              <a:t>GitHub</a:t>
            </a:r>
            <a:r>
              <a:rPr lang="zh-CN" altLang="en-US" sz="1000" dirty="0">
                <a:solidFill>
                  <a:srgbClr val="374154"/>
                </a:solidFill>
                <a:latin typeface="Gill Sans MT" panose="020B0502020104020203" pitchFamily="34" charset="0"/>
                <a:ea typeface="+mj-ea"/>
                <a:cs typeface="Futura-Medium" panose="020B0602020204020303" pitchFamily="34" charset="-79"/>
              </a:rPr>
              <a:t> </a:t>
            </a:r>
            <a:r>
              <a:rPr lang="en-US" altLang="zh-CN" sz="1000" dirty="0">
                <a:solidFill>
                  <a:srgbClr val="C7000B"/>
                </a:solidFill>
                <a:latin typeface="Gill Sans MT" panose="020B0502020104020203" pitchFamily="34" charset="0"/>
                <a:ea typeface="+mj-ea"/>
                <a:cs typeface="Futura-Medium" panose="020B0602020204020303" pitchFamily="34" charset="-79"/>
              </a:rPr>
              <a:t>https://</a:t>
            </a:r>
            <a:r>
              <a:rPr lang="en-US" altLang="zh-CN" sz="1000" dirty="0" err="1">
                <a:solidFill>
                  <a:srgbClr val="C7000B"/>
                </a:solidFill>
                <a:latin typeface="Gill Sans MT" panose="020B0502020104020203" pitchFamily="34" charset="0"/>
                <a:ea typeface="+mj-ea"/>
                <a:cs typeface="Futura-Medium" panose="020B0602020204020303" pitchFamily="34" charset="-79"/>
              </a:rPr>
              <a:t>github.com</a:t>
            </a:r>
            <a:r>
              <a:rPr lang="en-US" altLang="zh-CN" sz="1000" dirty="0">
                <a:solidFill>
                  <a:srgbClr val="C7000B"/>
                </a:solidFill>
                <a:latin typeface="Gill Sans MT" panose="020B0502020104020203" pitchFamily="34" charset="0"/>
                <a:ea typeface="+mj-ea"/>
                <a:cs typeface="Futura-Medium" panose="020B0602020204020303" pitchFamily="34" charset="-79"/>
              </a:rPr>
              <a:t>/chenzomi12/</a:t>
            </a:r>
            <a:r>
              <a:rPr lang="en-US" altLang="zh-CN" sz="1000" dirty="0" err="1">
                <a:solidFill>
                  <a:srgbClr val="C7000B"/>
                </a:solidFill>
                <a:latin typeface="Gill Sans MT" panose="020B0502020104020203" pitchFamily="34" charset="0"/>
                <a:ea typeface="+mj-ea"/>
                <a:cs typeface="Futura-Medium" panose="020B0602020204020303" pitchFamily="34" charset="-79"/>
              </a:rPr>
              <a:t>AIInfra</a:t>
            </a:r>
            <a:endParaRPr lang="en-US" sz="1000" dirty="0">
              <a:solidFill>
                <a:srgbClr val="C00000"/>
              </a:solidFill>
              <a:latin typeface="Gill Sans MT" panose="020B0502020104020203" pitchFamily="34" charset="0"/>
              <a:ea typeface="+mj-ea"/>
              <a:cs typeface="Futura-Medium" panose="020B0602020204020303" pitchFamily="34" charset="-79"/>
            </a:endParaRPr>
          </a:p>
        </p:txBody>
      </p:sp>
      <p:sp>
        <p:nvSpPr>
          <p:cNvPr id="14" name="Rectangle 15"/>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英文标题</a:t>
            </a:r>
            <a:r>
              <a:rPr lang="en-US" altLang="zh-CN" sz="1400" dirty="0">
                <a:solidFill>
                  <a:srgbClr val="374154"/>
                </a:solidFill>
                <a:latin typeface="Gill Sans MT" panose="020B0502020104020203" pitchFamily="34" charset="0"/>
                <a:ea typeface="微软雅黑" panose="020B0503020204020204" pitchFamily="34" charset="-122"/>
              </a:rPr>
              <a:t>:32-35pt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Medium</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中文标题</a:t>
            </a:r>
            <a:r>
              <a:rPr lang="en-US" altLang="zh-CN" sz="1400" dirty="0">
                <a:solidFill>
                  <a:srgbClr val="374154"/>
                </a:solidFill>
                <a:latin typeface="Gill Sans MT" panose="020B0502020104020203" pitchFamily="34" charset="0"/>
                <a:ea typeface="微软雅黑" panose="020B0503020204020204" pitchFamily="34" charset="-122"/>
              </a:rPr>
              <a:t>:30-32pt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黑体</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英文正文</a:t>
            </a:r>
            <a:r>
              <a:rPr lang="en-US" altLang="zh-CN" sz="1400" dirty="0">
                <a:solidFill>
                  <a:srgbClr val="374154"/>
                </a:solidFill>
                <a:latin typeface="Gill Sans MT" panose="020B0502020104020203" pitchFamily="34" charset="0"/>
                <a:ea typeface="微软雅黑" panose="020B0503020204020204" pitchFamily="34" charset="-122"/>
              </a:rPr>
              <a:t>:20-22pt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 </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 :18pt  </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Regular</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中文正文</a:t>
            </a:r>
            <a:r>
              <a:rPr lang="en-US" altLang="zh-CN" sz="1400" dirty="0">
                <a:solidFill>
                  <a:srgbClr val="374154"/>
                </a:solidFill>
                <a:latin typeface="Gill Sans MT" panose="020B0502020104020203" pitchFamily="34" charset="0"/>
                <a:ea typeface="微软雅黑" panose="020B0503020204020204" pitchFamily="34" charset="-122"/>
              </a:rPr>
              <a:t>:18-20pt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):18pt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细黑体</a:t>
            </a:r>
            <a:r>
              <a:rPr lang="zh-CN" altLang="en-US" sz="1400" b="1" dirty="0">
                <a:solidFill>
                  <a:srgbClr val="374154"/>
                </a:solidFill>
                <a:latin typeface="Gill Sans MT" panose="020B0502020104020203" pitchFamily="34" charset="0"/>
                <a:ea typeface="微软雅黑" panose="020B0503020204020204" pitchFamily="34" charset="-122"/>
              </a:rPr>
              <a:t> </a:t>
            </a:r>
            <a:endParaRPr lang="zh-CN" altLang="en-US" sz="1400" b="1" dirty="0">
              <a:solidFill>
                <a:srgbClr val="374154"/>
              </a:solidFill>
              <a:latin typeface="Gill Sans MT" panose="020B0502020104020203" pitchFamily="34" charset="0"/>
              <a:ea typeface="微软雅黑" panose="020B0503020204020204" pitchFamily="34" charset="-122"/>
            </a:endParaRPr>
          </a:p>
        </p:txBody>
      </p:sp>
      <p:grpSp>
        <p:nvGrpSpPr>
          <p:cNvPr id="15" name="组合 14"/>
          <p:cNvGrpSpPr/>
          <p:nvPr userDrawn="1"/>
        </p:nvGrpSpPr>
        <p:grpSpPr>
          <a:xfrm>
            <a:off x="12438524" y="3358802"/>
            <a:ext cx="1214711" cy="3499198"/>
            <a:chOff x="12438524" y="3358802"/>
            <a:chExt cx="1214711" cy="3499198"/>
          </a:xfrm>
        </p:grpSpPr>
        <p:sp>
          <p:nvSpPr>
            <p:cNvPr id="16" name="矩形 15"/>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7" name="Group 18"/>
            <p:cNvGrpSpPr/>
            <p:nvPr/>
          </p:nvGrpSpPr>
          <p:grpSpPr bwMode="auto">
            <a:xfrm>
              <a:off x="12552504" y="3727418"/>
              <a:ext cx="986752" cy="182532"/>
              <a:chOff x="5893" y="2387"/>
              <a:chExt cx="466" cy="115"/>
            </a:xfrm>
          </p:grpSpPr>
          <p:sp>
            <p:nvSpPr>
              <p:cNvPr id="78"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9"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80"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81"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8" name="Group 23"/>
            <p:cNvGrpSpPr/>
            <p:nvPr/>
          </p:nvGrpSpPr>
          <p:grpSpPr bwMode="auto">
            <a:xfrm>
              <a:off x="12552504" y="3943282"/>
              <a:ext cx="986752" cy="182532"/>
              <a:chOff x="5893" y="2523"/>
              <a:chExt cx="466" cy="115"/>
            </a:xfrm>
          </p:grpSpPr>
          <p:sp>
            <p:nvSpPr>
              <p:cNvPr id="74"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5"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6"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7"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9" name="Group 28"/>
            <p:cNvGrpSpPr/>
            <p:nvPr/>
          </p:nvGrpSpPr>
          <p:grpSpPr bwMode="auto">
            <a:xfrm>
              <a:off x="12552504" y="4159146"/>
              <a:ext cx="986752" cy="182532"/>
              <a:chOff x="5893" y="2659"/>
              <a:chExt cx="466" cy="115"/>
            </a:xfrm>
          </p:grpSpPr>
          <p:sp>
            <p:nvSpPr>
              <p:cNvPr id="70"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1"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2"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3"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0" name="Group 33"/>
            <p:cNvGrpSpPr/>
            <p:nvPr/>
          </p:nvGrpSpPr>
          <p:grpSpPr bwMode="auto">
            <a:xfrm>
              <a:off x="12552504" y="3511551"/>
              <a:ext cx="986752" cy="188882"/>
              <a:chOff x="5893" y="2251"/>
              <a:chExt cx="466" cy="119"/>
            </a:xfrm>
          </p:grpSpPr>
          <p:sp>
            <p:nvSpPr>
              <p:cNvPr id="66"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7"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8"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9"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1" name="Group 38"/>
            <p:cNvGrpSpPr/>
            <p:nvPr/>
          </p:nvGrpSpPr>
          <p:grpSpPr bwMode="auto">
            <a:xfrm>
              <a:off x="12552504" y="4519449"/>
              <a:ext cx="986752" cy="182532"/>
              <a:chOff x="5893" y="2886"/>
              <a:chExt cx="466" cy="115"/>
            </a:xfrm>
          </p:grpSpPr>
          <p:sp>
            <p:nvSpPr>
              <p:cNvPr id="62"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3"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4"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5"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2" name="Group 43"/>
            <p:cNvGrpSpPr/>
            <p:nvPr/>
          </p:nvGrpSpPr>
          <p:grpSpPr bwMode="auto">
            <a:xfrm>
              <a:off x="12552504" y="4735313"/>
              <a:ext cx="986752" cy="182532"/>
              <a:chOff x="5893" y="3022"/>
              <a:chExt cx="466" cy="115"/>
            </a:xfrm>
          </p:grpSpPr>
          <p:sp>
            <p:nvSpPr>
              <p:cNvPr id="58"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9"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0"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1"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3" name="Group 48"/>
            <p:cNvGrpSpPr/>
            <p:nvPr/>
          </p:nvGrpSpPr>
          <p:grpSpPr bwMode="auto">
            <a:xfrm>
              <a:off x="12552504" y="4951179"/>
              <a:ext cx="986752" cy="182532"/>
              <a:chOff x="5893" y="3158"/>
              <a:chExt cx="466" cy="115"/>
            </a:xfrm>
          </p:grpSpPr>
          <p:sp>
            <p:nvSpPr>
              <p:cNvPr id="54"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5"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6"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7"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4" name="Group 53"/>
            <p:cNvGrpSpPr/>
            <p:nvPr/>
          </p:nvGrpSpPr>
          <p:grpSpPr bwMode="auto">
            <a:xfrm>
              <a:off x="12552504" y="5311482"/>
              <a:ext cx="986752" cy="182532"/>
              <a:chOff x="5893" y="3385"/>
              <a:chExt cx="466" cy="115"/>
            </a:xfrm>
          </p:grpSpPr>
          <p:sp>
            <p:nvSpPr>
              <p:cNvPr id="50"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1"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2"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3"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5" name="Group 58"/>
            <p:cNvGrpSpPr/>
            <p:nvPr/>
          </p:nvGrpSpPr>
          <p:grpSpPr bwMode="auto">
            <a:xfrm>
              <a:off x="12552504" y="5527346"/>
              <a:ext cx="986752" cy="182532"/>
              <a:chOff x="5893" y="3521"/>
              <a:chExt cx="466" cy="115"/>
            </a:xfrm>
          </p:grpSpPr>
          <p:sp>
            <p:nvSpPr>
              <p:cNvPr id="46"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7"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8"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9"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6" name="Group 63"/>
            <p:cNvGrpSpPr/>
            <p:nvPr/>
          </p:nvGrpSpPr>
          <p:grpSpPr bwMode="auto">
            <a:xfrm>
              <a:off x="12552504" y="5743210"/>
              <a:ext cx="986752" cy="182532"/>
              <a:chOff x="5893" y="3657"/>
              <a:chExt cx="466" cy="115"/>
            </a:xfrm>
          </p:grpSpPr>
          <p:sp>
            <p:nvSpPr>
              <p:cNvPr id="42"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3"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4"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5"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7" name="Group 68"/>
            <p:cNvGrpSpPr/>
            <p:nvPr/>
          </p:nvGrpSpPr>
          <p:grpSpPr bwMode="auto">
            <a:xfrm>
              <a:off x="12552504" y="6103513"/>
              <a:ext cx="986752" cy="182532"/>
              <a:chOff x="5893" y="3884"/>
              <a:chExt cx="466" cy="115"/>
            </a:xfrm>
          </p:grpSpPr>
          <p:sp>
            <p:nvSpPr>
              <p:cNvPr id="38"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9"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0"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1"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8" name="Group 73"/>
            <p:cNvGrpSpPr/>
            <p:nvPr/>
          </p:nvGrpSpPr>
          <p:grpSpPr bwMode="auto">
            <a:xfrm>
              <a:off x="12552504" y="6328901"/>
              <a:ext cx="986752" cy="182532"/>
              <a:chOff x="5893" y="4026"/>
              <a:chExt cx="466" cy="115"/>
            </a:xfrm>
          </p:grpSpPr>
          <p:sp>
            <p:nvSpPr>
              <p:cNvPr id="34"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5"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6"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7"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9" name="Group 78"/>
            <p:cNvGrpSpPr/>
            <p:nvPr/>
          </p:nvGrpSpPr>
          <p:grpSpPr bwMode="auto">
            <a:xfrm>
              <a:off x="12552504" y="6552703"/>
              <a:ext cx="986752" cy="182532"/>
              <a:chOff x="5893" y="4167"/>
              <a:chExt cx="466" cy="115"/>
            </a:xfrm>
          </p:grpSpPr>
          <p:sp>
            <p:nvSpPr>
              <p:cNvPr id="30"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1"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2"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3"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sp>
        <p:nvSpPr>
          <p:cNvPr id="82" name="Rectangle 83"/>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配色参考方案：</a:t>
            </a:r>
            <a:endParaRPr lang="zh-CN" altLang="en-US" sz="1335" dirty="0">
              <a:solidFill>
                <a:srgbClr val="374154"/>
              </a:solidFill>
              <a:latin typeface="微软雅黑" panose="020B0503020204020204" pitchFamily="34" charset="-122"/>
              <a:ea typeface="微软雅黑" panose="020B0503020204020204" pitchFamily="34" charset="-122"/>
            </a:endParaRPr>
          </a:p>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建议同一页面内不超过四种颜色，以下是</a:t>
            </a:r>
            <a:r>
              <a:rPr lang="en-US" altLang="zh-CN" sz="1335" dirty="0">
                <a:solidFill>
                  <a:srgbClr val="374154"/>
                </a:solidFill>
                <a:latin typeface="微软雅黑" panose="020B0503020204020204" pitchFamily="34" charset="-122"/>
                <a:ea typeface="微软雅黑" panose="020B0503020204020204" pitchFamily="34" charset="-122"/>
              </a:rPr>
              <a:t>13</a:t>
            </a:r>
            <a:r>
              <a:rPr lang="zh-CN" altLang="en-US" sz="1335" dirty="0">
                <a:solidFill>
                  <a:srgbClr val="374154"/>
                </a:solidFill>
                <a:latin typeface="微软雅黑" panose="020B0503020204020204" pitchFamily="34" charset="-122"/>
                <a:ea typeface="微软雅黑" panose="020B0503020204020204" pitchFamily="34" charset="-122"/>
              </a:rPr>
              <a:t>组配色方案，同一页面内只选择一组使用。（仅供参考）</a:t>
            </a:r>
            <a:endParaRPr lang="zh-CN" altLang="en-US" sz="1335" dirty="0">
              <a:solidFill>
                <a:srgbClr val="374154"/>
              </a:solidFill>
              <a:latin typeface="微软雅黑" panose="020B0503020204020204" pitchFamily="34" charset="-122"/>
              <a:ea typeface="微软雅黑" panose="020B0503020204020204" pitchFamily="34" charset="-122"/>
            </a:endParaRPr>
          </a:p>
        </p:txBody>
      </p:sp>
      <p:sp>
        <p:nvSpPr>
          <p:cNvPr id="83" name="Rectangle 84"/>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panose="05000000000000000000" pitchFamily="2" charset="2"/>
              <a:buNone/>
            </a:pPr>
            <a:r>
              <a:rPr lang="zh-CN" altLang="en-US" sz="1335" dirty="0">
                <a:solidFill>
                  <a:srgbClr val="374154"/>
                </a:solidFill>
                <a:latin typeface="微软雅黑" panose="020B0503020204020204" pitchFamily="34" charset="-122"/>
                <a:ea typeface="微软雅黑" panose="020B0503020204020204" pitchFamily="34" charset="-122"/>
              </a:rPr>
              <a:t>客户或者合作伙伴的标志放在右上角</a:t>
            </a:r>
            <a:r>
              <a:rPr lang="en-US" altLang="zh-CN" sz="1335" dirty="0">
                <a:solidFill>
                  <a:srgbClr val="374154"/>
                </a:solidFill>
                <a:latin typeface="微软雅黑" panose="020B0503020204020204" pitchFamily="34" charset="-122"/>
                <a:ea typeface="微软雅黑" panose="020B0503020204020204" pitchFamily="34" charset="-122"/>
              </a:rPr>
              <a:t>.</a:t>
            </a:r>
            <a:endParaRPr lang="zh-CN" altLang="en-US" sz="1335" dirty="0">
              <a:solidFill>
                <a:srgbClr val="374154"/>
              </a:solidFill>
              <a:latin typeface="微软雅黑" panose="020B0503020204020204" pitchFamily="34" charset="-122"/>
              <a:ea typeface="微软雅黑" panose="020B0503020204020204" pitchFamily="34" charset="-122"/>
            </a:endParaRPr>
          </a:p>
        </p:txBody>
      </p:sp>
      <p:sp>
        <p:nvSpPr>
          <p:cNvPr id="84" name="TextBox 2"/>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anose="05000000000000000000"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pic>
        <p:nvPicPr>
          <p:cNvPr id="85" name="图片 84"/>
          <p:cNvPicPr>
            <a:picLocks noChangeAspect="1"/>
          </p:cNvPicPr>
          <p:nvPr userDrawn="1"/>
        </p:nvPicPr>
        <p:blipFill>
          <a:blip r:embed="rId3" cstate="print">
            <a:alphaModFix amt="70000"/>
          </a:blip>
          <a:stretch>
            <a:fillRect/>
          </a:stretch>
        </p:blipFill>
        <p:spPr>
          <a:xfrm>
            <a:off x="337741" y="6529751"/>
            <a:ext cx="144000" cy="144000"/>
          </a:xfrm>
          <a:prstGeom prst="ellipse">
            <a:avLst/>
          </a:prstGeom>
          <a:ln w="12700" cap="rnd">
            <a:solidFill>
              <a:schemeClr val="bg1"/>
            </a:solidFill>
            <a:prstDash val="solid"/>
          </a:ln>
          <a:effectLst/>
        </p:spPr>
      </p:pic>
    </p:spTree>
  </p:cSld>
  <p:clrMap bg1="lt1" tx1="dk1" bg2="lt2" tx2="dk2" accent1="accent1" accent2="accent2" accent3="accent3" accent4="accent4" accent5="accent5" accent6="accent6" hlink="hlink" folHlink="folHlink"/>
  <p:sldLayoutIdLst>
    <p:sldLayoutId id="214748366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hdr="0" ftr="0" dt="0"/>
  <p:txStyles>
    <p:titleStyle>
      <a:lvl1pPr algn="ctr" defTabSz="1188085" rtl="0" eaLnBrk="1" latinLnBrk="0" hangingPunct="1">
        <a:lnSpc>
          <a:spcPct val="90000"/>
        </a:lnSpc>
        <a:spcBef>
          <a:spcPct val="0"/>
        </a:spcBef>
        <a:buNone/>
        <a:defRPr sz="6600" b="0" kern="1200">
          <a:solidFill>
            <a:srgbClr val="1D1D1A"/>
          </a:solidFill>
          <a:latin typeface="Futura-Medium" panose="020B0602020204020303" pitchFamily="34" charset="-79"/>
          <a:ea typeface="微软雅黑" panose="020B0503020204020204" pitchFamily="34" charset="-122"/>
          <a:cs typeface="Futura-Medium" panose="020B0602020204020303" pitchFamily="34" charset="-79"/>
        </a:defRPr>
      </a:lvl1pPr>
    </p:titleStyle>
    <p:bodyStyle>
      <a:lvl1pPr marL="0" indent="0" algn="l" defTabSz="1188085" rtl="0" eaLnBrk="1" latinLnBrk="0" hangingPunct="1">
        <a:lnSpc>
          <a:spcPct val="90000"/>
        </a:lnSpc>
        <a:spcBef>
          <a:spcPts val="1300"/>
        </a:spcBef>
        <a:buFont typeface="Arial" panose="020B0604020202020204" pitchFamily="34" charset="0"/>
        <a:buNone/>
        <a:defRPr sz="1820" kern="1200">
          <a:solidFill>
            <a:srgbClr val="FFFFFF"/>
          </a:solidFill>
          <a:latin typeface="微软雅黑" panose="020B0503020204020204" pitchFamily="34" charset="-122"/>
          <a:ea typeface="微软雅黑" panose="020B0503020204020204" pitchFamily="34" charset="-122"/>
          <a:cs typeface="+mn-cs"/>
        </a:defRPr>
      </a:lvl1pPr>
      <a:lvl2pPr marL="593725" indent="0" algn="l" defTabSz="1188085" rtl="0" eaLnBrk="1" latinLnBrk="0" hangingPunct="1">
        <a:lnSpc>
          <a:spcPct val="90000"/>
        </a:lnSpc>
        <a:spcBef>
          <a:spcPts val="650"/>
        </a:spcBef>
        <a:buFont typeface="Arial" panose="020B0604020202020204" pitchFamily="34" charset="0"/>
        <a:buNone/>
        <a:defRPr sz="3120" kern="1200">
          <a:solidFill>
            <a:schemeClr val="tx1"/>
          </a:solidFill>
          <a:latin typeface="+mn-lt"/>
          <a:ea typeface="+mn-ea"/>
          <a:cs typeface="+mn-cs"/>
        </a:defRPr>
      </a:lvl2pPr>
      <a:lvl3pPr marL="1188085" indent="0" algn="l" defTabSz="1188085" rtl="0" eaLnBrk="1" latinLnBrk="0" hangingPunct="1">
        <a:lnSpc>
          <a:spcPct val="90000"/>
        </a:lnSpc>
        <a:spcBef>
          <a:spcPts val="650"/>
        </a:spcBef>
        <a:buFont typeface="Arial" panose="020B0604020202020204" pitchFamily="34" charset="0"/>
        <a:buNone/>
        <a:defRPr sz="2600" kern="1200">
          <a:solidFill>
            <a:schemeClr val="tx1"/>
          </a:solidFill>
          <a:latin typeface="+mn-lt"/>
          <a:ea typeface="+mn-ea"/>
          <a:cs typeface="+mn-cs"/>
        </a:defRPr>
      </a:lvl3pPr>
      <a:lvl4pPr marL="1781810" indent="0" algn="l" defTabSz="1188085" rtl="0" eaLnBrk="1" latinLnBrk="0" hangingPunct="1">
        <a:lnSpc>
          <a:spcPct val="90000"/>
        </a:lnSpc>
        <a:spcBef>
          <a:spcPts val="650"/>
        </a:spcBef>
        <a:buFont typeface="Arial" panose="020B0604020202020204" pitchFamily="34" charset="0"/>
        <a:buNone/>
        <a:defRPr sz="2340" kern="1200">
          <a:solidFill>
            <a:schemeClr val="tx1"/>
          </a:solidFill>
          <a:latin typeface="+mn-lt"/>
          <a:ea typeface="+mn-ea"/>
          <a:cs typeface="+mn-cs"/>
        </a:defRPr>
      </a:lvl4pPr>
      <a:lvl5pPr marL="2375535" indent="0" algn="l" defTabSz="1188085" rtl="0" eaLnBrk="1" latinLnBrk="0" hangingPunct="1">
        <a:lnSpc>
          <a:spcPct val="90000"/>
        </a:lnSpc>
        <a:spcBef>
          <a:spcPts val="650"/>
        </a:spcBef>
        <a:buFont typeface="Arial" panose="020B0604020202020204" pitchFamily="34" charset="0"/>
        <a:buNone/>
        <a:defRPr sz="2340" kern="1200">
          <a:solidFill>
            <a:schemeClr val="tx1"/>
          </a:solidFill>
          <a:latin typeface="+mn-lt"/>
          <a:ea typeface="+mn-ea"/>
          <a:cs typeface="+mn-cs"/>
        </a:defRPr>
      </a:lvl5pPr>
      <a:lvl6pPr marL="3266440"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6pPr>
      <a:lvl7pPr marL="3860165"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7pPr>
      <a:lvl8pPr marL="4454525"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8pPr>
      <a:lvl9pPr marL="5048250"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9pPr>
    </p:bodyStyle>
    <p:otherStyle>
      <a:defPPr>
        <a:defRPr lang="en-US"/>
      </a:defPPr>
      <a:lvl1pPr marL="0" algn="l" defTabSz="1188085" rtl="0" eaLnBrk="1" latinLnBrk="0" hangingPunct="1">
        <a:defRPr sz="2340" kern="1200">
          <a:solidFill>
            <a:schemeClr val="tx1"/>
          </a:solidFill>
          <a:latin typeface="+mn-lt"/>
          <a:ea typeface="+mn-ea"/>
          <a:cs typeface="+mn-cs"/>
        </a:defRPr>
      </a:lvl1pPr>
      <a:lvl2pPr marL="593725" algn="l" defTabSz="1188085" rtl="0" eaLnBrk="1" latinLnBrk="0" hangingPunct="1">
        <a:defRPr sz="2340" kern="1200">
          <a:solidFill>
            <a:schemeClr val="tx1"/>
          </a:solidFill>
          <a:latin typeface="+mn-lt"/>
          <a:ea typeface="+mn-ea"/>
          <a:cs typeface="+mn-cs"/>
        </a:defRPr>
      </a:lvl2pPr>
      <a:lvl3pPr marL="1188085" algn="l" defTabSz="1188085" rtl="0" eaLnBrk="1" latinLnBrk="0" hangingPunct="1">
        <a:defRPr sz="2340" kern="1200">
          <a:solidFill>
            <a:schemeClr val="tx1"/>
          </a:solidFill>
          <a:latin typeface="+mn-lt"/>
          <a:ea typeface="+mn-ea"/>
          <a:cs typeface="+mn-cs"/>
        </a:defRPr>
      </a:lvl3pPr>
      <a:lvl4pPr marL="1781810" algn="l" defTabSz="1188085" rtl="0" eaLnBrk="1" latinLnBrk="0" hangingPunct="1">
        <a:defRPr sz="2340" kern="1200">
          <a:solidFill>
            <a:schemeClr val="tx1"/>
          </a:solidFill>
          <a:latin typeface="+mn-lt"/>
          <a:ea typeface="+mn-ea"/>
          <a:cs typeface="+mn-cs"/>
        </a:defRPr>
      </a:lvl4pPr>
      <a:lvl5pPr marL="2375535" algn="l" defTabSz="1188085" rtl="0" eaLnBrk="1" latinLnBrk="0" hangingPunct="1">
        <a:defRPr sz="2340" kern="1200">
          <a:solidFill>
            <a:schemeClr val="tx1"/>
          </a:solidFill>
          <a:latin typeface="+mn-lt"/>
          <a:ea typeface="+mn-ea"/>
          <a:cs typeface="+mn-cs"/>
        </a:defRPr>
      </a:lvl5pPr>
      <a:lvl6pPr marL="2969260" algn="l" defTabSz="1188085" rtl="0" eaLnBrk="1" latinLnBrk="0" hangingPunct="1">
        <a:defRPr sz="2340" kern="1200">
          <a:solidFill>
            <a:schemeClr val="tx1"/>
          </a:solidFill>
          <a:latin typeface="+mn-lt"/>
          <a:ea typeface="+mn-ea"/>
          <a:cs typeface="+mn-cs"/>
        </a:defRPr>
      </a:lvl6pPr>
      <a:lvl7pPr marL="3563620" algn="l" defTabSz="1188085" rtl="0" eaLnBrk="1" latinLnBrk="0" hangingPunct="1">
        <a:defRPr sz="2340" kern="1200">
          <a:solidFill>
            <a:schemeClr val="tx1"/>
          </a:solidFill>
          <a:latin typeface="+mn-lt"/>
          <a:ea typeface="+mn-ea"/>
          <a:cs typeface="+mn-cs"/>
        </a:defRPr>
      </a:lvl7pPr>
      <a:lvl8pPr marL="4157345" algn="l" defTabSz="1188085" rtl="0" eaLnBrk="1" latinLnBrk="0" hangingPunct="1">
        <a:defRPr sz="2340" kern="1200">
          <a:solidFill>
            <a:schemeClr val="tx1"/>
          </a:solidFill>
          <a:latin typeface="+mn-lt"/>
          <a:ea typeface="+mn-ea"/>
          <a:cs typeface="+mn-cs"/>
        </a:defRPr>
      </a:lvl8pPr>
      <a:lvl9pPr marL="4751070" algn="l" defTabSz="1188085" rtl="0" eaLnBrk="1" latinLnBrk="0" hangingPunct="1">
        <a:defRPr sz="23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jpe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1.GIF"/></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2.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4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hyperlink" Target="https://blog.51cto.com/u_14121283/2395860" TargetMode="External"/><Relationship Id="rId6" Type="http://schemas.openxmlformats.org/officeDocument/2006/relationships/hyperlink" Target="https://cloud.tencent.com/developer/article/2436877" TargetMode="External"/><Relationship Id="rId5" Type="http://schemas.openxmlformats.org/officeDocument/2006/relationships/hyperlink" Target="https://seemse.com/solutions/server-room-inspection" TargetMode="External"/><Relationship Id="rId4" Type="http://schemas.openxmlformats.org/officeDocument/2006/relationships/hyperlink" Target="https://www.datamesh.com.cn/introducing-the-new-idc-dlc-for-building-digital-twin-data-center/" TargetMode="External"/><Relationship Id="rId3" Type="http://schemas.openxmlformats.org/officeDocument/2006/relationships/hyperlink" Target="https://mp.weixin.qq.com/s/ZVklrCPV7oNHvfcJpnPdJA" TargetMode="External"/><Relationship Id="rId2" Type="http://schemas.openxmlformats.org/officeDocument/2006/relationships/hyperlink" Target="https://www.cnblogs.com/zhtelecom/p/18763263" TargetMode="External"/><Relationship Id="rId1" Type="http://schemas.openxmlformats.org/officeDocument/2006/relationships/hyperlink" Target="https://www.vertiv.cn/4aa046/globalassets/documents/white-papers/evolution-of-intelligent-data-center-infrastructure.pdf" TargetMode="Externa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2749693"/>
            <a:ext cx="12196763" cy="3061699"/>
          </a:xfrm>
          <a:prstGeom prst="rect">
            <a:avLst/>
          </a:prstGeom>
          <a:solidFill>
            <a:srgbClr val="1D1D1A">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5" name="文本占位符 1"/>
          <p:cNvSpPr txBox="1"/>
          <p:nvPr/>
        </p:nvSpPr>
        <p:spPr>
          <a:xfrm>
            <a:off x="5174292" y="1522865"/>
            <a:ext cx="3411613" cy="979488"/>
          </a:xfrm>
          <a:prstGeom prst="rect">
            <a:avLst/>
          </a:prstGeom>
          <a:noFill/>
        </p:spPr>
        <p:txBody>
          <a:bodyPr anchor="ct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微软雅黑"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5400" dirty="0">
                <a:solidFill>
                  <a:schemeClr val="tx2"/>
                </a:solidFill>
                <a:latin typeface="ACGN-MiaoGB-Flash" panose="02020300000000000000" pitchFamily="18" charset="-122"/>
                <a:ea typeface="ACGN-MiaoGB-Flash" panose="02020300000000000000" pitchFamily="18" charset="-122"/>
              </a:rPr>
              <a:t>陈悦孜</a:t>
            </a:r>
            <a:endParaRPr lang="zh-CN" altLang="en-US" sz="5400" dirty="0">
              <a:solidFill>
                <a:schemeClr val="tx2"/>
              </a:solidFill>
              <a:latin typeface="ACGN-MiaoGB-Flash" panose="02020300000000000000" pitchFamily="18" charset="-122"/>
              <a:ea typeface="ACGN-MiaoGB-Flash" panose="02020300000000000000" pitchFamily="18" charset="-122"/>
            </a:endParaRPr>
          </a:p>
        </p:txBody>
      </p:sp>
      <p:pic>
        <p:nvPicPr>
          <p:cNvPr id="6" name="图片 5"/>
          <p:cNvPicPr>
            <a:picLocks noChangeAspect="1"/>
          </p:cNvPicPr>
          <p:nvPr/>
        </p:nvPicPr>
        <p:blipFill>
          <a:blip r:embed="rId1" cstate="print"/>
          <a:stretch>
            <a:fillRect/>
          </a:stretch>
        </p:blipFill>
        <p:spPr>
          <a:xfrm>
            <a:off x="4127362" y="1522986"/>
            <a:ext cx="743400" cy="743400"/>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标题 1"/>
          <p:cNvSpPr txBox="1"/>
          <p:nvPr/>
        </p:nvSpPr>
        <p:spPr>
          <a:xfrm>
            <a:off x="724004" y="2502470"/>
            <a:ext cx="10607784" cy="2526175"/>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anose="020B0503020204020204" pitchFamily="34" charset="-122"/>
                <a:ea typeface="微软雅黑" panose="020B0503020204020204" pitchFamily="34" charset="-122"/>
                <a:cs typeface="Arial" panose="020B0604020202020204" pitchFamily="34" charset="0"/>
              </a:defRPr>
            </a:lvl1pPr>
            <a:lvl2pPr algn="l" rtl="0" eaLnBrk="0" fontAlgn="base" hangingPunct="0">
              <a:spcBef>
                <a:spcPct val="0"/>
              </a:spcBef>
              <a:spcAft>
                <a:spcPct val="0"/>
              </a:spcAft>
              <a:defRPr sz="4265" b="1">
                <a:solidFill>
                  <a:srgbClr val="990000"/>
                </a:solidFill>
                <a:latin typeface="Arial" panose="020B0604020202020204" pitchFamily="34" charset="0"/>
                <a:ea typeface="黑体" panose="02010609060101010101" pitchFamily="49" charset="-122"/>
                <a:cs typeface="Arial" panose="020B0604020202020204" pitchFamily="34" charset="0"/>
              </a:defRPr>
            </a:lvl2pPr>
            <a:lvl3pPr algn="l" rtl="0" eaLnBrk="0" fontAlgn="base" hangingPunct="0">
              <a:spcBef>
                <a:spcPct val="0"/>
              </a:spcBef>
              <a:spcAft>
                <a:spcPct val="0"/>
              </a:spcAft>
              <a:defRPr sz="4265" b="1">
                <a:solidFill>
                  <a:srgbClr val="990000"/>
                </a:solidFill>
                <a:latin typeface="Arial" panose="020B0604020202020204" pitchFamily="34" charset="0"/>
                <a:ea typeface="黑体" panose="02010609060101010101" pitchFamily="49" charset="-122"/>
                <a:cs typeface="Arial" panose="020B0604020202020204" pitchFamily="34" charset="0"/>
              </a:defRPr>
            </a:lvl3pPr>
            <a:lvl4pPr algn="l" rtl="0" eaLnBrk="0" fontAlgn="base" hangingPunct="0">
              <a:spcBef>
                <a:spcPct val="0"/>
              </a:spcBef>
              <a:spcAft>
                <a:spcPct val="0"/>
              </a:spcAft>
              <a:defRPr sz="4265" b="1">
                <a:solidFill>
                  <a:srgbClr val="990000"/>
                </a:solidFill>
                <a:latin typeface="Arial" panose="020B0604020202020204" pitchFamily="34" charset="0"/>
                <a:ea typeface="黑体" panose="02010609060101010101" pitchFamily="49" charset="-122"/>
                <a:cs typeface="Arial" panose="020B0604020202020204" pitchFamily="34" charset="0"/>
              </a:defRPr>
            </a:lvl4pPr>
            <a:lvl5pPr algn="l" rtl="0" eaLnBrk="0" fontAlgn="base" hangingPunct="0">
              <a:spcBef>
                <a:spcPct val="0"/>
              </a:spcBef>
              <a:spcAft>
                <a:spcPct val="0"/>
              </a:spcAft>
              <a:defRPr sz="4265" b="1">
                <a:solidFill>
                  <a:srgbClr val="990000"/>
                </a:solidFill>
                <a:latin typeface="Arial" panose="020B0604020202020204" pitchFamily="34" charset="0"/>
                <a:ea typeface="黑体" panose="02010609060101010101" pitchFamily="49" charset="-122"/>
                <a:cs typeface="Arial" panose="020B0604020202020204" pitchFamily="34" charset="0"/>
              </a:defRPr>
            </a:lvl5pPr>
            <a:lvl6pPr marL="609600"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panose="02010600030101010101" pitchFamily="2" charset="-122"/>
              </a:defRPr>
            </a:lvl6pPr>
            <a:lvl7pPr marL="1218565"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panose="02010600030101010101" pitchFamily="2" charset="-122"/>
              </a:defRPr>
            </a:lvl7pPr>
            <a:lvl8pPr marL="1828165"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panose="02010600030101010101" pitchFamily="2" charset="-122"/>
              </a:defRPr>
            </a:lvl8pPr>
            <a:lvl9pPr marL="2437765"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panose="02010600030101010101" pitchFamily="2" charset="-122"/>
              </a:defRPr>
            </a:lvl9pPr>
          </a:lstStyle>
          <a:p>
            <a:pPr marL="50800" algn="ctr">
              <a:buClr>
                <a:srgbClr val="C00000"/>
              </a:buClr>
            </a:pPr>
            <a:r>
              <a:rPr lang="zh-CN" altLang="en-US" sz="8000" dirty="0">
                <a:solidFill>
                  <a:schemeClr val="tx2"/>
                </a:solidFill>
                <a:latin typeface="Lexend" pitchFamily="2" charset="0"/>
                <a:cs typeface="Futura-Medium" panose="020B0602020204020303" pitchFamily="34" charset="-79"/>
              </a:rPr>
              <a:t>机房基础设施系统建设</a:t>
            </a:r>
            <a:endParaRPr lang="zh-CN" altLang="en-US" sz="8000" dirty="0">
              <a:solidFill>
                <a:schemeClr val="tx2"/>
              </a:solidFill>
              <a:latin typeface="Lexend" pitchFamily="2" charset="0"/>
              <a:cs typeface="Futura-Medium" panose="020B0602020204020303" pitchFamily="34" charset="-79"/>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50635" y="649789"/>
            <a:ext cx="10963473" cy="589190"/>
          </a:xfrm>
          <a:prstGeom prst="rect">
            <a:avLst/>
          </a:prstGeom>
        </p:spPr>
        <p:txBody>
          <a:bodyPr anchor="ctr"/>
          <a:lstStyle>
            <a:lvl1pPr algn="l" defTabSz="1219200" rtl="0" eaLnBrk="1" latinLnBrk="0" hangingPunct="1">
              <a:spcBef>
                <a:spcPct val="0"/>
              </a:spcBef>
              <a:buNone/>
              <a:defRPr kumimoji="0" lang="zh-CN" altLang="en-US" sz="3200" b="1" i="0" u="none" strike="noStrike" kern="0" cap="none" spc="0" normalizeH="0" baseline="0" dirty="0">
                <a:ln>
                  <a:noFill/>
                </a:ln>
                <a:solidFill>
                  <a:srgbClr val="C00000"/>
                </a:solidFill>
                <a:effectLst/>
                <a:uLnTx/>
                <a:uFillTx/>
                <a:latin typeface="Lexend" pitchFamily="2" charset="0"/>
                <a:ea typeface="微软雅黑" panose="020B0503020204020204" pitchFamily="34" charset="-122"/>
                <a:cs typeface="Futura-Medium" panose="020B0602020204020303" pitchFamily="34" charset="-79"/>
              </a:defRPr>
            </a:lvl1pPr>
          </a:lstStyle>
          <a:p>
            <a:r>
              <a:rPr lang="zh-CN" altLang="en-US"/>
              <a:t>数据中心供配电架构：</a:t>
            </a:r>
            <a:r>
              <a:rPr lang="en-US" altLang="zh-CN">
                <a:sym typeface="+mn-ea"/>
              </a:rPr>
              <a:t>2N</a:t>
            </a:r>
            <a:r>
              <a:rPr>
                <a:sym typeface="+mn-ea"/>
              </a:rPr>
              <a:t>、</a:t>
            </a:r>
            <a:r>
              <a:rPr lang="en-US" altLang="zh-CN">
                <a:sym typeface="+mn-ea"/>
              </a:rPr>
              <a:t>DR</a:t>
            </a:r>
            <a:r>
              <a:rPr>
                <a:sym typeface="+mn-ea"/>
              </a:rPr>
              <a:t>、</a:t>
            </a:r>
            <a:r>
              <a:rPr lang="en-US" altLang="zh-CN">
                <a:sym typeface="+mn-ea"/>
              </a:rPr>
              <a:t>RR</a:t>
            </a:r>
            <a:endParaRPr lang="zh-CN" altLang="en-US"/>
          </a:p>
        </p:txBody>
      </p:sp>
      <p:sp>
        <p:nvSpPr>
          <p:cNvPr id="3" name="内容占位符 2"/>
          <p:cNvSpPr>
            <a:spLocks noGrp="1"/>
          </p:cNvSpPr>
          <p:nvPr>
            <p:ph sz="half" idx="1"/>
          </p:nvPr>
        </p:nvSpPr>
        <p:spPr/>
        <p:txBody>
          <a:bodyPr/>
          <a:lstStyle/>
          <a:p>
            <a:r>
              <a:rPr lang="en-US" altLang="zh-CN"/>
              <a:t>2N</a:t>
            </a:r>
            <a:r>
              <a:rPr lang="zh-CN" altLang="en-US"/>
              <a:t>系统：</a:t>
            </a:r>
            <a:r>
              <a:rPr lang="en-US" altLang="zh-CN"/>
              <a:t>2</a:t>
            </a:r>
            <a:r>
              <a:rPr lang="zh-CN" altLang="en-US"/>
              <a:t>个供配电单元同时工作，互为备用，每个单元均能满足全部负载的用电需要。</a:t>
            </a:r>
            <a:endParaRPr lang="zh-CN" altLang="en-US"/>
          </a:p>
          <a:p>
            <a:r>
              <a:rPr lang="en-US" altLang="zh-CN"/>
              <a:t>DR</a:t>
            </a:r>
            <a:r>
              <a:rPr lang="zh-CN" altLang="en-US"/>
              <a:t>系统：分布冗余。由</a:t>
            </a:r>
            <a:r>
              <a:rPr lang="en-US" altLang="zh-CN"/>
              <a:t>N(N≥3</a:t>
            </a:r>
            <a:r>
              <a:rPr lang="zh-CN" altLang="en-US"/>
              <a:t>）个配置相同的供配电单元组成，</a:t>
            </a:r>
            <a:r>
              <a:rPr lang="en-US" altLang="zh-CN"/>
              <a:t>N</a:t>
            </a:r>
            <a:r>
              <a:rPr lang="zh-CN" altLang="en-US"/>
              <a:t>个单元同时工作。将负载均分为</a:t>
            </a:r>
            <a:r>
              <a:rPr lang="en-US" altLang="zh-CN"/>
              <a:t>N</a:t>
            </a:r>
            <a:r>
              <a:rPr lang="zh-CN" altLang="en-US"/>
              <a:t>组。</a:t>
            </a:r>
            <a:endParaRPr lang="zh-CN" altLang="en-US"/>
          </a:p>
          <a:p>
            <a:r>
              <a:rPr lang="en-US" altLang="zh-CN"/>
              <a:t>RR</a:t>
            </a:r>
            <a:r>
              <a:rPr lang="zh-CN" altLang="en-US"/>
              <a:t>系统：后备冗余。由多个供配电单元组成，其中一个单元作为其它运行单元的备用。当一个运行单元发生故障时，通过电源切换装置，备用单元继续为负载供电。</a:t>
            </a:r>
            <a:endParaRPr lang="zh-CN" altLang="en-US"/>
          </a:p>
          <a:p>
            <a:endParaRPr lang="zh-CN" altLang="en-US"/>
          </a:p>
        </p:txBody>
      </p:sp>
      <p:pic>
        <p:nvPicPr>
          <p:cNvPr id="8" name="图片 7"/>
          <p:cNvPicPr>
            <a:picLocks noChangeAspect="1"/>
          </p:cNvPicPr>
          <p:nvPr/>
        </p:nvPicPr>
        <p:blipFill>
          <a:blip r:embed="rId1"/>
          <a:stretch>
            <a:fillRect/>
          </a:stretch>
        </p:blipFill>
        <p:spPr>
          <a:xfrm>
            <a:off x="750570" y="3883660"/>
            <a:ext cx="11017250" cy="283654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数据中心电源方案</a:t>
            </a:r>
            <a:endParaRPr lang="zh-CN" altLang="en-US" dirty="0"/>
          </a:p>
        </p:txBody>
      </p:sp>
      <p:pic>
        <p:nvPicPr>
          <p:cNvPr id="5" name="内容占位符 4"/>
          <p:cNvPicPr>
            <a:picLocks noGrp="1" noChangeAspect="1"/>
          </p:cNvPicPr>
          <p:nvPr>
            <p:ph sz="half" idx="1"/>
          </p:nvPr>
        </p:nvPicPr>
        <p:blipFill rotWithShape="1">
          <a:blip r:embed="rId1"/>
          <a:srcRect t="3917" b="1454"/>
          <a:stretch>
            <a:fillRect/>
          </a:stretch>
        </p:blipFill>
        <p:spPr>
          <a:xfrm>
            <a:off x="1729529" y="1111979"/>
            <a:ext cx="8541385" cy="524933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数据中心电源方案</a:t>
            </a:r>
            <a:endParaRPr lang="zh-CN" altLang="en-US" dirty="0"/>
          </a:p>
        </p:txBody>
      </p:sp>
      <p:pic>
        <p:nvPicPr>
          <p:cNvPr id="4" name="内容占位符 3"/>
          <p:cNvPicPr>
            <a:picLocks noGrp="1" noChangeAspect="1"/>
          </p:cNvPicPr>
          <p:nvPr>
            <p:ph sz="half" idx="1"/>
          </p:nvPr>
        </p:nvPicPr>
        <p:blipFill>
          <a:blip r:embed="rId1"/>
          <a:stretch>
            <a:fillRect/>
          </a:stretch>
        </p:blipFill>
        <p:spPr>
          <a:xfrm>
            <a:off x="1842082" y="1328209"/>
            <a:ext cx="8512598" cy="494348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UPS</a:t>
            </a:r>
            <a:endParaRPr lang="zh-CN" altLang="en-US" dirty="0"/>
          </a:p>
        </p:txBody>
      </p:sp>
      <p:sp>
        <p:nvSpPr>
          <p:cNvPr id="3" name="内容占位符 2"/>
          <p:cNvSpPr>
            <a:spLocks noGrp="1"/>
          </p:cNvSpPr>
          <p:nvPr>
            <p:ph sz="half" idx="1"/>
          </p:nvPr>
        </p:nvSpPr>
        <p:spPr/>
        <p:txBody>
          <a:bodyPr/>
          <a:lstStyle/>
          <a:p>
            <a:r>
              <a:rPr lang="en-US" altLang="zh-CN"/>
              <a:t>UPS</a:t>
            </a:r>
            <a:r>
              <a:rPr lang="zh-CN" altLang="en-US"/>
              <a:t>不间断电源（</a:t>
            </a:r>
            <a:r>
              <a:rPr lang="en-US" altLang="zh-CN"/>
              <a:t>UPS</a:t>
            </a:r>
            <a:r>
              <a:rPr lang="zh-CN" altLang="en-US"/>
              <a:t>，</a:t>
            </a:r>
            <a:r>
              <a:rPr lang="en-US" altLang="zh-CN"/>
              <a:t>Uninterruptible Power Supply</a:t>
            </a:r>
            <a:r>
              <a:rPr lang="zh-CN" altLang="en-US"/>
              <a:t>）是一种电力保障设备，它能够在主电源发生故障时，如停电、电压波动或频率异常时，立即切换到电池供电模式，通过多步骤转换和净化，实现高效不间断供电，是市场主流。</a:t>
            </a:r>
            <a:endParaRPr lang="zh-CN" altLang="en-US"/>
          </a:p>
          <a:p>
            <a:endParaRPr lang="en-US" altLang="zh-CN"/>
          </a:p>
        </p:txBody>
      </p:sp>
      <p:pic>
        <p:nvPicPr>
          <p:cNvPr id="4" name="图片 3"/>
          <p:cNvPicPr>
            <a:picLocks noChangeAspect="1"/>
          </p:cNvPicPr>
          <p:nvPr/>
        </p:nvPicPr>
        <p:blipFill>
          <a:blip r:embed="rId1"/>
          <a:stretch>
            <a:fillRect/>
          </a:stretch>
        </p:blipFill>
        <p:spPr>
          <a:xfrm>
            <a:off x="1687195" y="3107055"/>
            <a:ext cx="9467850" cy="25431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HVDC</a:t>
            </a:r>
            <a:endParaRPr lang="zh-CN" altLang="en-US" dirty="0"/>
          </a:p>
        </p:txBody>
      </p:sp>
      <p:sp>
        <p:nvSpPr>
          <p:cNvPr id="3" name="内容占位符 2"/>
          <p:cNvSpPr>
            <a:spLocks noGrp="1"/>
          </p:cNvSpPr>
          <p:nvPr>
            <p:ph sz="half" idx="1"/>
          </p:nvPr>
        </p:nvSpPr>
        <p:spPr/>
        <p:txBody>
          <a:bodyPr/>
          <a:lstStyle/>
          <a:p>
            <a:r>
              <a:rPr lang="en-US" altLang="zh-CN"/>
              <a:t>HVDC </a:t>
            </a:r>
            <a:r>
              <a:rPr lang="zh-CN" altLang="en-US"/>
              <a:t>较传统方案环节精简，高效低损优势体现。高压直流输电（</a:t>
            </a:r>
            <a:r>
              <a:rPr lang="en-US" altLang="zh-CN"/>
              <a:t>HVDC</a:t>
            </a:r>
            <a:r>
              <a:rPr lang="zh-CN" altLang="en-US"/>
              <a:t>）是一种将交流电转换为直流电进行传输的电力传输技术，具有输电距离长、损耗小、稳定性好等优点。</a:t>
            </a:r>
            <a:endParaRPr lang="zh-CN" altLang="en-US"/>
          </a:p>
          <a:p>
            <a:endParaRPr lang="en-US" altLang="zh-CN"/>
          </a:p>
        </p:txBody>
      </p:sp>
      <p:pic>
        <p:nvPicPr>
          <p:cNvPr id="5" name="图片 4"/>
          <p:cNvPicPr>
            <a:picLocks noChangeAspect="1"/>
          </p:cNvPicPr>
          <p:nvPr/>
        </p:nvPicPr>
        <p:blipFill>
          <a:blip r:embed="rId1"/>
          <a:stretch>
            <a:fillRect/>
          </a:stretch>
        </p:blipFill>
        <p:spPr>
          <a:xfrm>
            <a:off x="1365250" y="2549525"/>
            <a:ext cx="8934450" cy="26289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巴拿马电源</a:t>
            </a:r>
            <a:endParaRPr lang="zh-CN" altLang="en-US" dirty="0"/>
          </a:p>
        </p:txBody>
      </p:sp>
      <p:sp>
        <p:nvSpPr>
          <p:cNvPr id="3" name="内容占位符 2"/>
          <p:cNvSpPr>
            <a:spLocks noGrp="1"/>
          </p:cNvSpPr>
          <p:nvPr>
            <p:ph sz="half" idx="1"/>
          </p:nvPr>
        </p:nvSpPr>
        <p:spPr/>
        <p:txBody>
          <a:bodyPr/>
          <a:lstStyle/>
          <a:p>
            <a:r>
              <a:t>巴拿马电源</a:t>
            </a:r>
            <a:r>
              <a:rPr lang="zh-CN" altLang="en-US"/>
              <a:t>巴拿马电源系统简化链路，提升整体能源效率。巴拿马电源方案中市电直接通过移相变压器，将高压交流电转换为较低电压的交流电，相当于变相整合了</a:t>
            </a:r>
            <a:r>
              <a:rPr lang="en-US" altLang="zh-CN"/>
              <a:t>HVDC</a:t>
            </a:r>
            <a:r>
              <a:rPr lang="zh-CN" altLang="en-US"/>
              <a:t>方案中的前置变压器以及输入滤波环节，以更紧凑的形态适应数据中心的用电需求。</a:t>
            </a:r>
            <a:endParaRPr lang="zh-CN" altLang="en-US"/>
          </a:p>
          <a:p>
            <a:endParaRPr lang="zh-CN" altLang="en-US"/>
          </a:p>
        </p:txBody>
      </p:sp>
      <p:pic>
        <p:nvPicPr>
          <p:cNvPr id="4" name="图片 3"/>
          <p:cNvPicPr>
            <a:picLocks noChangeAspect="1"/>
          </p:cNvPicPr>
          <p:nvPr/>
        </p:nvPicPr>
        <p:blipFill>
          <a:blip r:embed="rId1"/>
          <a:stretch>
            <a:fillRect/>
          </a:stretch>
        </p:blipFill>
        <p:spPr>
          <a:xfrm>
            <a:off x="1632585" y="2953385"/>
            <a:ext cx="9315450" cy="31337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SST</a:t>
            </a:r>
            <a:r>
              <a:rPr lang="zh-CN" altLang="en-US" dirty="0"/>
              <a:t>固态变压器</a:t>
            </a:r>
            <a:endParaRPr lang="zh-CN" altLang="en-US" dirty="0"/>
          </a:p>
        </p:txBody>
      </p:sp>
      <p:sp>
        <p:nvSpPr>
          <p:cNvPr id="3" name="内容占位符 2"/>
          <p:cNvSpPr>
            <a:spLocks noGrp="1"/>
          </p:cNvSpPr>
          <p:nvPr>
            <p:ph sz="half" idx="1"/>
          </p:nvPr>
        </p:nvSpPr>
        <p:spPr/>
        <p:txBody>
          <a:bodyPr/>
          <a:lstStyle/>
          <a:p>
            <a:r>
              <a:rPr lang="en-US" altLang="zh-CN" dirty="0"/>
              <a:t>SST</a:t>
            </a:r>
            <a:r>
              <a:rPr lang="zh-CN" altLang="en-US" dirty="0"/>
              <a:t>高效率、高密度、低成本，</a:t>
            </a:r>
            <a:r>
              <a:rPr lang="en-US" altLang="zh-CN" dirty="0"/>
              <a:t>AIDC</a:t>
            </a:r>
            <a:r>
              <a:rPr lang="zh-CN" altLang="en-US" dirty="0"/>
              <a:t>潜在终极供电方案。固态变压器（</a:t>
            </a:r>
            <a:r>
              <a:rPr lang="en-US" altLang="zh-CN" dirty="0"/>
              <a:t>Solid State Transformer</a:t>
            </a:r>
            <a:r>
              <a:rPr lang="zh-CN" altLang="en-US" dirty="0"/>
              <a:t>，简称</a:t>
            </a:r>
            <a:r>
              <a:rPr lang="en-US" altLang="zh-CN" dirty="0"/>
              <a:t> SST</a:t>
            </a:r>
            <a:r>
              <a:rPr lang="zh-CN" altLang="en-US" dirty="0"/>
              <a:t>）是一种新型变压器，它通过电力电子变换技术实现电压等级转换和电力传输的智能化设备。</a:t>
            </a:r>
            <a:r>
              <a:rPr lang="en-US" altLang="zh-CN" dirty="0"/>
              <a:t>SST </a:t>
            </a:r>
            <a:r>
              <a:rPr lang="zh-CN" altLang="en-US" dirty="0"/>
              <a:t>集电气隔离、电压变换、无功补偿等功能于一身，通过对传统变压器和电力电子设备的集成化，可提高电网设备的智能化水平。</a:t>
            </a:r>
            <a:endParaRPr lang="zh-CN" altLang="en-US" dirty="0"/>
          </a:p>
        </p:txBody>
      </p:sp>
      <p:pic>
        <p:nvPicPr>
          <p:cNvPr id="4" name="图片 3"/>
          <p:cNvPicPr>
            <a:picLocks noChangeAspect="1"/>
          </p:cNvPicPr>
          <p:nvPr/>
        </p:nvPicPr>
        <p:blipFill>
          <a:blip r:embed="rId1"/>
          <a:stretch>
            <a:fillRect/>
          </a:stretch>
        </p:blipFill>
        <p:spPr>
          <a:xfrm>
            <a:off x="2759075" y="3223895"/>
            <a:ext cx="6501130" cy="328041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AIDC</a:t>
            </a:r>
            <a:r>
              <a:rPr lang="zh-CN" altLang="en-US"/>
              <a:t>配电：预制化、模组化、智能化是未来趋势</a:t>
            </a:r>
            <a:endParaRPr lang="zh-CN" altLang="en-US"/>
          </a:p>
        </p:txBody>
      </p:sp>
      <p:sp>
        <p:nvSpPr>
          <p:cNvPr id="3" name="内容占位符 2"/>
          <p:cNvSpPr>
            <a:spLocks noGrp="1"/>
          </p:cNvSpPr>
          <p:nvPr>
            <p:ph sz="half" idx="1"/>
          </p:nvPr>
        </p:nvSpPr>
        <p:spPr/>
        <p:txBody>
          <a:bodyPr/>
          <a:lstStyle/>
          <a:p>
            <a:r>
              <a:rPr lang="zh-CN" altLang="en-US"/>
              <a:t>预制式电力模组设备在工厂进行预制和模块装运，在现场进行快速组装，能够根据实际需求选取相应模块拼装成整体模组方案。</a:t>
            </a:r>
            <a:endParaRPr lang="zh-CN" altLang="en-US"/>
          </a:p>
          <a:p>
            <a:endParaRPr lang="zh-CN" altLang="en-US"/>
          </a:p>
        </p:txBody>
      </p:sp>
      <p:pic>
        <p:nvPicPr>
          <p:cNvPr id="4" name="图片 3"/>
          <p:cNvPicPr>
            <a:picLocks noChangeAspect="1"/>
          </p:cNvPicPr>
          <p:nvPr/>
        </p:nvPicPr>
        <p:blipFill>
          <a:blip r:embed="rId1"/>
          <a:stretch>
            <a:fillRect/>
          </a:stretch>
        </p:blipFill>
        <p:spPr>
          <a:xfrm>
            <a:off x="2988945" y="2276475"/>
            <a:ext cx="6620510" cy="1733550"/>
          </a:xfrm>
          <a:prstGeom prst="rect">
            <a:avLst/>
          </a:prstGeom>
        </p:spPr>
      </p:pic>
      <p:pic>
        <p:nvPicPr>
          <p:cNvPr id="5" name="图片 4"/>
          <p:cNvPicPr>
            <a:picLocks noChangeAspect="1"/>
          </p:cNvPicPr>
          <p:nvPr/>
        </p:nvPicPr>
        <p:blipFill>
          <a:blip r:embed="rId2"/>
          <a:stretch>
            <a:fillRect/>
          </a:stretch>
        </p:blipFill>
        <p:spPr>
          <a:xfrm>
            <a:off x="3121660" y="4010025"/>
            <a:ext cx="6677025" cy="23526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944588" y="1046095"/>
            <a:ext cx="2307590" cy="2646045"/>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02</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p:cNvSpPr>
            <a:spLocks noGrp="1"/>
          </p:cNvSpPr>
          <p:nvPr>
            <p:ph sz="half" idx="1"/>
          </p:nvPr>
        </p:nvSpPr>
        <p:spPr/>
        <p:txBody>
          <a:bodyPr/>
          <a:lstStyle/>
          <a:p>
            <a:r>
              <a:rPr dirty="0">
                <a:latin typeface="+mj-ea"/>
                <a:ea typeface="+mj-ea"/>
              </a:rPr>
              <a:t>散热技术</a:t>
            </a:r>
            <a:endParaRPr dirty="0">
              <a:latin typeface="+mj-ea"/>
              <a:ea typeface="+mj-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散热制冷背景</a:t>
            </a:r>
            <a:endParaRPr lang="zh-CN" altLang="en-US"/>
          </a:p>
        </p:txBody>
      </p:sp>
      <p:pic>
        <p:nvPicPr>
          <p:cNvPr id="5" name="内容占位符 4"/>
          <p:cNvPicPr>
            <a:picLocks noGrp="1" noChangeAspect="1"/>
          </p:cNvPicPr>
          <p:nvPr>
            <p:ph sz="half" idx="1"/>
          </p:nvPr>
        </p:nvPicPr>
        <p:blipFill>
          <a:blip r:embed="rId1"/>
          <a:stretch>
            <a:fillRect/>
          </a:stretch>
        </p:blipFill>
        <p:spPr>
          <a:xfrm>
            <a:off x="975360" y="2940050"/>
            <a:ext cx="6242685" cy="3632835"/>
          </a:xfrm>
          <a:prstGeom prst="rect">
            <a:avLst/>
          </a:prstGeom>
        </p:spPr>
      </p:pic>
      <p:pic>
        <p:nvPicPr>
          <p:cNvPr id="4" name="图片 3"/>
          <p:cNvPicPr>
            <a:picLocks noChangeAspect="1"/>
          </p:cNvPicPr>
          <p:nvPr/>
        </p:nvPicPr>
        <p:blipFill>
          <a:blip r:embed="rId2"/>
          <a:stretch>
            <a:fillRect/>
          </a:stretch>
        </p:blipFill>
        <p:spPr>
          <a:xfrm>
            <a:off x="4841240" y="522605"/>
            <a:ext cx="6745605" cy="250126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Content</a:t>
            </a:r>
            <a:endParaRPr lang="zh-CN" altLang="en-US" dirty="0"/>
          </a:p>
        </p:txBody>
      </p:sp>
      <p:pic>
        <p:nvPicPr>
          <p:cNvPr id="6" name="Picture 2" descr="思考表情包图片-思考表情包模板下载-包图网"/>
          <p:cNvPicPr>
            <a:picLocks noChangeAspect="1" noChangeArrowheads="1"/>
          </p:cNvPicPr>
          <p:nvPr/>
        </p:nvPicPr>
        <p:blipFill>
          <a:blip r:embed="rId1"/>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2"/>
          <a:stretch>
            <a:fillRect/>
          </a:stretch>
        </p:blipFill>
        <p:spPr>
          <a:xfrm>
            <a:off x="2461260" y="1838960"/>
            <a:ext cx="6250940" cy="299656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br>
              <a:rPr lang="en-US" altLang="zh-CN"/>
            </a:br>
            <a:r>
              <a:rPr lang="zh-CN" altLang="en-US"/>
              <a:t>自然冷源</a:t>
            </a:r>
            <a:endParaRPr lang="zh-CN" altLang="en-US"/>
          </a:p>
        </p:txBody>
      </p:sp>
      <p:sp>
        <p:nvSpPr>
          <p:cNvPr id="3" name="内容占位符 2"/>
          <p:cNvSpPr>
            <a:spLocks noGrp="1"/>
          </p:cNvSpPr>
          <p:nvPr>
            <p:ph sz="half" idx="1"/>
          </p:nvPr>
        </p:nvSpPr>
        <p:spPr/>
        <p:txBody>
          <a:bodyPr/>
          <a:lstStyle/>
          <a:p>
            <a:r>
              <a:rPr lang="zh-CN" altLang="en-US" dirty="0"/>
              <a:t>直接</a:t>
            </a:r>
            <a:r>
              <a:rPr dirty="0">
                <a:sym typeface="+mn-ea"/>
              </a:rPr>
              <a:t>新风</a:t>
            </a:r>
            <a:r>
              <a:rPr lang="zh-CN" altLang="en-US" dirty="0"/>
              <a:t>自然冷却</a:t>
            </a:r>
            <a:endParaRPr lang="zh-CN" altLang="en-US" dirty="0"/>
          </a:p>
          <a:p>
            <a:endParaRPr lang="zh-CN" altLang="en-US" dirty="0"/>
          </a:p>
        </p:txBody>
      </p:sp>
      <p:pic>
        <p:nvPicPr>
          <p:cNvPr id="4" name="图片 3"/>
          <p:cNvPicPr>
            <a:picLocks noChangeAspect="1"/>
          </p:cNvPicPr>
          <p:nvPr/>
        </p:nvPicPr>
        <p:blipFill>
          <a:blip r:embed="rId1"/>
          <a:srcRect t="37406" r="-880"/>
          <a:stretch>
            <a:fillRect/>
          </a:stretch>
        </p:blipFill>
        <p:spPr>
          <a:xfrm>
            <a:off x="5841365" y="2124075"/>
            <a:ext cx="5969000" cy="3187700"/>
          </a:xfrm>
          <a:prstGeom prst="rect">
            <a:avLst/>
          </a:prstGeom>
        </p:spPr>
      </p:pic>
      <p:pic>
        <p:nvPicPr>
          <p:cNvPr id="5" name="图片 4"/>
          <p:cNvPicPr>
            <a:picLocks noChangeAspect="1"/>
          </p:cNvPicPr>
          <p:nvPr/>
        </p:nvPicPr>
        <p:blipFill>
          <a:blip r:embed="rId1"/>
          <a:srcRect b="66708"/>
          <a:stretch>
            <a:fillRect/>
          </a:stretch>
        </p:blipFill>
        <p:spPr>
          <a:xfrm>
            <a:off x="458470" y="3636645"/>
            <a:ext cx="5313680" cy="152273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br>
              <a:rPr lang="en-US" altLang="zh-CN"/>
            </a:br>
            <a:r>
              <a:rPr lang="zh-CN" altLang="en-US"/>
              <a:t>自然冷源</a:t>
            </a:r>
            <a:endParaRPr lang="zh-CN" altLang="en-US"/>
          </a:p>
        </p:txBody>
      </p:sp>
      <p:sp>
        <p:nvSpPr>
          <p:cNvPr id="3" name="内容占位符 2"/>
          <p:cNvSpPr>
            <a:spLocks noGrp="1"/>
          </p:cNvSpPr>
          <p:nvPr>
            <p:ph sz="half" idx="1"/>
          </p:nvPr>
        </p:nvSpPr>
        <p:spPr/>
        <p:txBody>
          <a:bodyPr/>
          <a:lstStyle/>
          <a:p>
            <a:r>
              <a:rPr lang="zh-CN" altLang="en-US" dirty="0"/>
              <a:t>直接水侧自然冷却</a:t>
            </a:r>
            <a:endParaRPr lang="zh-CN" altLang="en-US" dirty="0"/>
          </a:p>
          <a:p>
            <a:endParaRPr lang="zh-CN" altLang="en-US" dirty="0"/>
          </a:p>
        </p:txBody>
      </p:sp>
      <p:pic>
        <p:nvPicPr>
          <p:cNvPr id="5" name="图片 4"/>
          <p:cNvPicPr>
            <a:picLocks noChangeAspect="1"/>
          </p:cNvPicPr>
          <p:nvPr/>
        </p:nvPicPr>
        <p:blipFill>
          <a:blip r:embed="rId1"/>
          <a:stretch>
            <a:fillRect/>
          </a:stretch>
        </p:blipFill>
        <p:spPr>
          <a:xfrm>
            <a:off x="807085" y="2139315"/>
            <a:ext cx="5291455" cy="3700780"/>
          </a:xfrm>
          <a:prstGeom prst="rect">
            <a:avLst/>
          </a:prstGeom>
        </p:spPr>
      </p:pic>
      <p:pic>
        <p:nvPicPr>
          <p:cNvPr id="6" name="图片 5"/>
          <p:cNvPicPr>
            <a:picLocks noChangeAspect="1"/>
          </p:cNvPicPr>
          <p:nvPr/>
        </p:nvPicPr>
        <p:blipFill>
          <a:blip r:embed="rId2"/>
          <a:stretch>
            <a:fillRect/>
          </a:stretch>
        </p:blipFill>
        <p:spPr>
          <a:xfrm>
            <a:off x="6374765" y="2139315"/>
            <a:ext cx="5497195" cy="37007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液冷散热技术</a:t>
            </a:r>
            <a:endParaRPr lang="zh-CN" altLang="en-US"/>
          </a:p>
        </p:txBody>
      </p:sp>
      <p:pic>
        <p:nvPicPr>
          <p:cNvPr id="4" name="内容占位符 3"/>
          <p:cNvPicPr>
            <a:picLocks noGrp="1" noChangeAspect="1"/>
          </p:cNvPicPr>
          <p:nvPr>
            <p:ph sz="half" idx="1"/>
          </p:nvPr>
        </p:nvPicPr>
        <p:blipFill>
          <a:blip r:embed="rId1"/>
          <a:stretch>
            <a:fillRect/>
          </a:stretch>
        </p:blipFill>
        <p:spPr>
          <a:xfrm>
            <a:off x="5830261" y="2514599"/>
            <a:ext cx="6342006" cy="2728595"/>
          </a:xfrm>
          <a:prstGeom prst="rect">
            <a:avLst/>
          </a:prstGeom>
        </p:spPr>
      </p:pic>
      <p:pic>
        <p:nvPicPr>
          <p:cNvPr id="6" name="图片 5"/>
          <p:cNvPicPr>
            <a:picLocks noChangeAspect="1"/>
          </p:cNvPicPr>
          <p:nvPr/>
        </p:nvPicPr>
        <p:blipFill>
          <a:blip r:embed="rId2"/>
          <a:stretch>
            <a:fillRect/>
          </a:stretch>
        </p:blipFill>
        <p:spPr>
          <a:xfrm>
            <a:off x="24496" y="1979506"/>
            <a:ext cx="5695950" cy="31813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液冷技术通用架构</a:t>
            </a:r>
            <a:endParaRPr lang="zh-CN" altLang="en-US" dirty="0"/>
          </a:p>
        </p:txBody>
      </p:sp>
      <p:sp>
        <p:nvSpPr>
          <p:cNvPr id="3" name="内容占位符 2"/>
          <p:cNvSpPr>
            <a:spLocks noGrp="1"/>
          </p:cNvSpPr>
          <p:nvPr>
            <p:ph sz="half" idx="1"/>
          </p:nvPr>
        </p:nvSpPr>
        <p:spPr/>
        <p:txBody>
          <a:bodyPr/>
          <a:lstStyle/>
          <a:p>
            <a:r>
              <a:rPr lang="zh-CN" altLang="en-US" dirty="0"/>
              <a:t>架构清晰，能量逐级传递。液冷架构主要包括三个部分：热捕获、热交换和冷源。以数据中心应用为例，热捕获发生在液冷机柜内，指的是使用冷却液体将</a:t>
            </a:r>
            <a:r>
              <a:rPr lang="en-US" altLang="zh-CN" dirty="0"/>
              <a:t>IT</a:t>
            </a:r>
            <a:r>
              <a:rPr lang="zh-CN" altLang="en-US" dirty="0"/>
              <a:t>设备产生的热量带走。热交换即连接液冷系统一次侧和二次侧的“桥梁”，即通过</a:t>
            </a:r>
            <a:r>
              <a:rPr lang="en-US" altLang="zh-CN" dirty="0"/>
              <a:t>CDU</a:t>
            </a:r>
            <a:r>
              <a:rPr lang="zh-CN" altLang="en-US" dirty="0"/>
              <a:t>（冷量分配单元）对资源进行分配与交换。冷源一般布局在数据中心外部，热量在这一部分与自然环节交换，完成处理。</a:t>
            </a:r>
            <a:endParaRPr lang="zh-CN" altLang="en-US" dirty="0"/>
          </a:p>
          <a:p>
            <a:endParaRPr lang="zh-CN" altLang="en-US" dirty="0"/>
          </a:p>
          <a:p>
            <a:endParaRPr lang="zh-CN" altLang="en-US" dirty="0"/>
          </a:p>
        </p:txBody>
      </p:sp>
      <p:pic>
        <p:nvPicPr>
          <p:cNvPr id="1025" name="Picture 1" descr="C:\Users\陈悦孜\AppData\Local\Temp\BaiduHi\815820D1-E41E-4BB6-9CF2-55605B39771B.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98383" y="3157913"/>
            <a:ext cx="6399995" cy="37000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冷板式液冷</a:t>
            </a:r>
            <a:endParaRPr lang="zh-CN" altLang="en-US"/>
          </a:p>
        </p:txBody>
      </p:sp>
      <p:sp>
        <p:nvSpPr>
          <p:cNvPr id="3" name="内容占位符 2"/>
          <p:cNvSpPr>
            <a:spLocks noGrp="1"/>
          </p:cNvSpPr>
          <p:nvPr>
            <p:ph sz="half" idx="1"/>
          </p:nvPr>
        </p:nvSpPr>
        <p:spPr/>
        <p:txBody>
          <a:bodyPr/>
          <a:lstStyle/>
          <a:p>
            <a:r>
              <a:rPr lang="zh-CN" altLang="en-US"/>
              <a:t>非接触式液冷，通过液冷板将发热器件的热量间接传递给封闭在循环管路中的冷却液体带走热量。</a:t>
            </a:r>
            <a:endParaRPr lang="zh-CN" altLang="en-US"/>
          </a:p>
        </p:txBody>
      </p:sp>
      <p:pic>
        <p:nvPicPr>
          <p:cNvPr id="4" name="图片 3"/>
          <p:cNvPicPr>
            <a:picLocks noChangeAspect="1"/>
          </p:cNvPicPr>
          <p:nvPr/>
        </p:nvPicPr>
        <p:blipFill>
          <a:blip r:embed="rId1"/>
          <a:stretch>
            <a:fillRect/>
          </a:stretch>
        </p:blipFill>
        <p:spPr>
          <a:xfrm>
            <a:off x="0" y="2593975"/>
            <a:ext cx="3428365" cy="3245485"/>
          </a:xfrm>
          <a:prstGeom prst="rect">
            <a:avLst/>
          </a:prstGeom>
        </p:spPr>
      </p:pic>
      <p:pic>
        <p:nvPicPr>
          <p:cNvPr id="5" name="图片 4"/>
          <p:cNvPicPr>
            <a:picLocks noChangeAspect="1"/>
          </p:cNvPicPr>
          <p:nvPr/>
        </p:nvPicPr>
        <p:blipFill>
          <a:blip r:embed="rId2"/>
          <a:stretch>
            <a:fillRect/>
          </a:stretch>
        </p:blipFill>
        <p:spPr>
          <a:xfrm>
            <a:off x="3549015" y="2903220"/>
            <a:ext cx="4181475" cy="2626995"/>
          </a:xfrm>
          <a:prstGeom prst="rect">
            <a:avLst/>
          </a:prstGeom>
        </p:spPr>
      </p:pic>
      <p:pic>
        <p:nvPicPr>
          <p:cNvPr id="6" name="图片 5"/>
          <p:cNvPicPr>
            <a:picLocks noChangeAspect="1"/>
          </p:cNvPicPr>
          <p:nvPr/>
        </p:nvPicPr>
        <p:blipFill>
          <a:blip r:embed="rId3"/>
          <a:stretch>
            <a:fillRect/>
          </a:stretch>
        </p:blipFill>
        <p:spPr>
          <a:xfrm>
            <a:off x="7995285" y="2678430"/>
            <a:ext cx="3660140" cy="341566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冷板式液冷</a:t>
            </a:r>
            <a:endParaRPr lang="zh-CN" altLang="en-US"/>
          </a:p>
        </p:txBody>
      </p:sp>
      <p:sp>
        <p:nvSpPr>
          <p:cNvPr id="3" name="内容占位符 2"/>
          <p:cNvSpPr>
            <a:spLocks noGrp="1"/>
          </p:cNvSpPr>
          <p:nvPr>
            <p:ph sz="half" idx="1"/>
          </p:nvPr>
        </p:nvSpPr>
        <p:spPr/>
        <p:txBody>
          <a:bodyPr/>
          <a:lstStyle/>
          <a:p>
            <a:r>
              <a:rPr lang="zh-CN" altLang="en-US" dirty="0"/>
              <a:t>热量通过液冷板间接传递给冷却液，再由冷却液带走热量。冷板式液冷的工作原理如下： </a:t>
            </a:r>
            <a:endParaRPr lang="zh-CN" altLang="en-US" dirty="0"/>
          </a:p>
          <a:p>
            <a:endParaRPr lang="zh-CN" altLang="en-US" dirty="0"/>
          </a:p>
        </p:txBody>
      </p:sp>
      <p:pic>
        <p:nvPicPr>
          <p:cNvPr id="2049" name="Picture 1" descr="C:\Users\陈悦孜\AppData\Local\Temp\BaiduHi\45B2ED70-756C-4B7E-A985-E9FDBFF6F0EF.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80873" y="1704383"/>
            <a:ext cx="9235016" cy="44944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单相和两相冷板式液冷技术</a:t>
            </a:r>
            <a:endParaRPr lang="zh-CN" altLang="en-US" dirty="0"/>
          </a:p>
        </p:txBody>
      </p:sp>
      <p:sp>
        <p:nvSpPr>
          <p:cNvPr id="3" name="内容占位符 2"/>
          <p:cNvSpPr>
            <a:spLocks noGrp="1"/>
          </p:cNvSpPr>
          <p:nvPr>
            <p:ph sz="half" idx="1"/>
          </p:nvPr>
        </p:nvSpPr>
        <p:spPr/>
        <p:txBody>
          <a:bodyPr/>
          <a:lstStyle/>
          <a:p>
            <a:r>
              <a:rPr lang="zh-CN" altLang="en-US" dirty="0"/>
              <a:t>是否汽化</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62246" y="1815992"/>
            <a:ext cx="7550538" cy="419121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浸没式液冷</a:t>
            </a:r>
            <a:endParaRPr lang="zh-CN" altLang="en-US"/>
          </a:p>
        </p:txBody>
      </p:sp>
      <p:sp>
        <p:nvSpPr>
          <p:cNvPr id="3" name="内容占位符 2"/>
          <p:cNvSpPr>
            <a:spLocks noGrp="1"/>
          </p:cNvSpPr>
          <p:nvPr>
            <p:ph sz="half" idx="1"/>
          </p:nvPr>
        </p:nvSpPr>
        <p:spPr/>
        <p:txBody>
          <a:bodyPr/>
          <a:lstStyle/>
          <a:p>
            <a:r>
              <a:rPr lang="zh-CN" altLang="en-US" dirty="0"/>
              <a:t>发热部件直接浸没入冷却液，通过直接接触实现热交换。</a:t>
            </a:r>
            <a:endParaRPr lang="en-US" altLang="zh-CN" dirty="0"/>
          </a:p>
          <a:p>
            <a:r>
              <a:rPr lang="zh-CN" altLang="en-US" dirty="0"/>
              <a:t>单相浸没冷却（</a:t>
            </a:r>
            <a:r>
              <a:rPr lang="en-US" altLang="zh-CN" dirty="0"/>
              <a:t>SPIC</a:t>
            </a:r>
            <a:r>
              <a:rPr lang="zh-CN" altLang="en-US" dirty="0"/>
              <a:t>）指冷却剂仅以液态形式传热，通过冷却液与电子元件的直接接触进行热交换的液冷技术。</a:t>
            </a:r>
            <a:endParaRPr lang="zh-CN" altLang="en-US" dirty="0"/>
          </a:p>
          <a:p>
            <a:r>
              <a:rPr lang="zh-CN" altLang="en-US" dirty="0"/>
              <a:t>相变浸没式液冷是以低沸点液体（如氟化液等）作为传热介质，将发热电子元件直接浸没于冷却液中，通过冷却液与电子元件的直接接触进行热交换的液冷技术。有液态和气态变化。</a:t>
            </a:r>
            <a:endParaRPr lang="zh-CN" altLang="en-US" dirty="0"/>
          </a:p>
          <a:p>
            <a:endParaRPr lang="zh-CN" altLang="en-US" dirty="0"/>
          </a:p>
        </p:txBody>
      </p:sp>
      <p:pic>
        <p:nvPicPr>
          <p:cNvPr id="7" name="图片 6"/>
          <p:cNvPicPr>
            <a:picLocks noChangeAspect="1"/>
          </p:cNvPicPr>
          <p:nvPr/>
        </p:nvPicPr>
        <p:blipFill>
          <a:blip r:embed="rId1"/>
          <a:stretch>
            <a:fillRect/>
          </a:stretch>
        </p:blipFill>
        <p:spPr>
          <a:xfrm>
            <a:off x="897467" y="3734869"/>
            <a:ext cx="4531890" cy="2755141"/>
          </a:xfrm>
          <a:prstGeom prst="rect">
            <a:avLst/>
          </a:prstGeom>
        </p:spPr>
      </p:pic>
      <p:pic>
        <p:nvPicPr>
          <p:cNvPr id="8" name="图片 7"/>
          <p:cNvPicPr>
            <a:picLocks noChangeAspect="1"/>
          </p:cNvPicPr>
          <p:nvPr/>
        </p:nvPicPr>
        <p:blipFill>
          <a:blip r:embed="rId2"/>
          <a:stretch>
            <a:fillRect/>
          </a:stretch>
        </p:blipFill>
        <p:spPr>
          <a:xfrm>
            <a:off x="5976620" y="3792855"/>
            <a:ext cx="5480685" cy="25622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浸没式液冷</a:t>
            </a:r>
            <a:endParaRPr lang="zh-CN" altLang="en-US" dirty="0"/>
          </a:p>
        </p:txBody>
      </p:sp>
      <p:sp>
        <p:nvSpPr>
          <p:cNvPr id="3" name="内容占位符 2"/>
          <p:cNvSpPr>
            <a:spLocks noGrp="1"/>
          </p:cNvSpPr>
          <p:nvPr>
            <p:ph sz="half" idx="1"/>
          </p:nvPr>
        </p:nvSpPr>
        <p:spPr/>
        <p:txBody>
          <a:bodyPr/>
          <a:lstStyle/>
          <a:p>
            <a:r>
              <a:rPr lang="zh-CN" altLang="en-US" dirty="0"/>
              <a:t>单相浸没式液冷的二次侧冷却液在热交换过程中不发生相态变化，仅依靠物质的显热变化进行热 量传递。</a:t>
            </a:r>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47415" y="2205397"/>
            <a:ext cx="8266336" cy="398542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喷淋式液冷</a:t>
            </a:r>
            <a:endParaRPr lang="zh-CN" altLang="en-US" dirty="0"/>
          </a:p>
        </p:txBody>
      </p:sp>
      <p:sp>
        <p:nvSpPr>
          <p:cNvPr id="3" name="内容占位符 2"/>
          <p:cNvSpPr>
            <a:spLocks noGrp="1"/>
          </p:cNvSpPr>
          <p:nvPr>
            <p:ph sz="half" idx="1"/>
          </p:nvPr>
        </p:nvSpPr>
        <p:spPr/>
        <p:txBody>
          <a:bodyPr/>
          <a:lstStyle/>
          <a:p>
            <a:r>
              <a:rPr lang="zh-CN" altLang="en-US" dirty="0"/>
              <a:t>直接面向芯片级部件，冷却液喷洒至发热器件实现精准冷却。</a:t>
            </a:r>
            <a:endParaRPr lang="zh-CN" altLang="en-US" dirty="0"/>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93244" y="1697987"/>
            <a:ext cx="8424254" cy="446470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931236" y="1046095"/>
            <a:ext cx="233429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01</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p:cNvSpPr>
            <a:spLocks noGrp="1"/>
          </p:cNvSpPr>
          <p:nvPr>
            <p:ph sz="half" idx="1"/>
          </p:nvPr>
        </p:nvSpPr>
        <p:spPr/>
        <p:txBody>
          <a:bodyPr/>
          <a:lstStyle/>
          <a:p>
            <a:r>
              <a:rPr dirty="0">
                <a:latin typeface="+mj-ea"/>
                <a:ea typeface="+mj-ea"/>
              </a:rPr>
              <a:t>供电技术</a:t>
            </a:r>
            <a:endParaRPr dirty="0">
              <a:latin typeface="+mj-ea"/>
              <a:ea typeface="+mj-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液冷方案</a:t>
            </a:r>
            <a:endParaRPr lang="zh-CN" altLang="en-US" dirty="0"/>
          </a:p>
        </p:txBody>
      </p:sp>
      <p:sp>
        <p:nvSpPr>
          <p:cNvPr id="3" name="内容占位符 2"/>
          <p:cNvSpPr>
            <a:spLocks noGrp="1"/>
          </p:cNvSpPr>
          <p:nvPr>
            <p:ph sz="half" idx="1"/>
          </p:nvPr>
        </p:nvSpPr>
        <p:spPr/>
        <p:txBody>
          <a:bodyPr/>
          <a:lstStyle/>
          <a:p>
            <a:r>
              <a:rPr lang="zh-CN" altLang="en-US" dirty="0"/>
              <a:t>从芯片到服务器机柜到机房的液冷散热系统</a:t>
            </a:r>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86197" y="1701721"/>
            <a:ext cx="11438347" cy="358147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液冷方案</a:t>
            </a:r>
            <a:endParaRPr lang="zh-CN" altLang="en-US" dirty="0"/>
          </a:p>
        </p:txBody>
      </p:sp>
      <p:sp>
        <p:nvSpPr>
          <p:cNvPr id="3" name="内容占位符 2"/>
          <p:cNvSpPr>
            <a:spLocks noGrp="1"/>
          </p:cNvSpPr>
          <p:nvPr>
            <p:ph sz="half" idx="1"/>
          </p:nvPr>
        </p:nvSpPr>
        <p:spPr/>
        <p:txBody>
          <a:bodyPr/>
          <a:lstStyle/>
          <a:p>
            <a:r>
              <a:rPr lang="zh-CN" altLang="en-US" dirty="0"/>
              <a:t>大型</a:t>
            </a:r>
            <a:r>
              <a:rPr lang="en-US" altLang="zh-CN" dirty="0"/>
              <a:t>AI DC</a:t>
            </a:r>
            <a:r>
              <a:rPr lang="zh-CN" altLang="en-US" dirty="0"/>
              <a:t>机房分区示意图                                                                          风液混合微模块示意图</a:t>
            </a:r>
            <a:endParaRPr lang="zh-CN" altLang="en-US" dirty="0"/>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770311"/>
            <a:ext cx="7237886" cy="3781513"/>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4255" y="2260600"/>
            <a:ext cx="4982084" cy="249624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944588" y="1046095"/>
            <a:ext cx="2307590" cy="2646045"/>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03</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p:cNvSpPr>
            <a:spLocks noGrp="1"/>
          </p:cNvSpPr>
          <p:nvPr>
            <p:ph sz="half" idx="1"/>
          </p:nvPr>
        </p:nvSpPr>
        <p:spPr/>
        <p:txBody>
          <a:bodyPr/>
          <a:lstStyle/>
          <a:p>
            <a:r>
              <a:rPr dirty="0">
                <a:latin typeface="+mj-ea"/>
                <a:ea typeface="+mj-ea"/>
              </a:rPr>
              <a:t>运维管理</a:t>
            </a:r>
            <a:endParaRPr dirty="0">
              <a:latin typeface="+mj-ea"/>
              <a:ea typeface="+mj-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AIDC</a:t>
            </a:r>
            <a:r>
              <a:t>运维系统</a:t>
            </a:r>
          </a:p>
        </p:txBody>
      </p:sp>
      <p:pic>
        <p:nvPicPr>
          <p:cNvPr id="4" name="内容占位符 3"/>
          <p:cNvPicPr>
            <a:picLocks noGrp="1" noChangeAspect="1"/>
          </p:cNvPicPr>
          <p:nvPr>
            <p:ph sz="half" idx="1"/>
          </p:nvPr>
        </p:nvPicPr>
        <p:blipFill>
          <a:blip r:embed="rId1"/>
          <a:srcRect l="348"/>
          <a:stretch>
            <a:fillRect/>
          </a:stretch>
        </p:blipFill>
        <p:spPr>
          <a:xfrm>
            <a:off x="469900" y="1177925"/>
            <a:ext cx="10558145" cy="51079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数字孪生机房</a:t>
            </a:r>
            <a:endParaRPr lang="zh-CN" altLang="en-US" dirty="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55333" y="2659825"/>
            <a:ext cx="6891204" cy="3876302"/>
          </a:xfrm>
          <a:prstGeom prst="rect">
            <a:avLst/>
          </a:prstGeom>
        </p:spPr>
      </p:pic>
      <p:sp>
        <p:nvSpPr>
          <p:cNvPr id="13" name="内容占位符 2"/>
          <p:cNvSpPr>
            <a:spLocks noGrp="1"/>
          </p:cNvSpPr>
          <p:nvPr>
            <p:ph sz="half" idx="1"/>
          </p:nvPr>
        </p:nvSpPr>
        <p:spPr>
          <a:xfrm>
            <a:off x="623635" y="1246909"/>
            <a:ext cx="10963473" cy="5108171"/>
          </a:xfrm>
        </p:spPr>
        <p:txBody>
          <a:bodyPr/>
          <a:lstStyle/>
          <a:p>
            <a:pPr>
              <a:buClr>
                <a:srgbClr val="66BA36"/>
              </a:buClr>
              <a:buFont typeface="Wingdings" panose="05000000000000000000" pitchFamily="2" charset="2"/>
              <a:buChar char="l"/>
            </a:pPr>
            <a:r>
              <a:rPr lang="zh-CN" altLang="en-US" sz="2000" dirty="0"/>
              <a:t>数据中心类数字孪生场景打造，内置丰富的</a:t>
            </a:r>
            <a:r>
              <a:rPr lang="en-US" altLang="zh-CN" sz="2000" dirty="0"/>
              <a:t>IDC</a:t>
            </a:r>
            <a:r>
              <a:rPr lang="zh-CN" altLang="en-US" sz="2000" dirty="0"/>
              <a:t>行业通用</a:t>
            </a:r>
            <a:r>
              <a:rPr lang="en-US" altLang="zh-CN" sz="2000" dirty="0"/>
              <a:t>3D</a:t>
            </a:r>
            <a:r>
              <a:rPr lang="zh-CN" altLang="en-US" sz="2000" dirty="0"/>
              <a:t>模型资源，快速搭建属于自己的数字孪生机房，并结合强大的数据集成和处理能力，进一步应用于能耗指标展示、温湿度调控、功耗优化、设备异常告警等典型业务场景。</a:t>
            </a:r>
            <a:endParaRPr lang="zh-CN" altLang="en-US" sz="20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机房智能巡检</a:t>
            </a:r>
            <a:endParaRPr lang="zh-CN" altLang="en-US" dirty="0"/>
          </a:p>
        </p:txBody>
      </p:sp>
      <p:sp>
        <p:nvSpPr>
          <p:cNvPr id="13" name="内容占位符 2"/>
          <p:cNvSpPr>
            <a:spLocks noGrp="1"/>
          </p:cNvSpPr>
          <p:nvPr>
            <p:ph sz="half" idx="1"/>
          </p:nvPr>
        </p:nvSpPr>
        <p:spPr>
          <a:xfrm>
            <a:off x="623635" y="1246909"/>
            <a:ext cx="10963473" cy="5108171"/>
          </a:xfrm>
        </p:spPr>
        <p:txBody>
          <a:bodyPr/>
          <a:lstStyle/>
          <a:p>
            <a:pPr>
              <a:buClr>
                <a:srgbClr val="66BA36"/>
              </a:buClr>
              <a:buFont typeface="Wingdings" panose="05000000000000000000" pitchFamily="2" charset="2"/>
              <a:buChar char="l"/>
            </a:pPr>
            <a:r>
              <a:rPr lang="zh-CN" altLang="en-US" sz="2000" dirty="0"/>
              <a:t>巡检机器人主要应用于各类巡检场景下</a:t>
            </a:r>
            <a:r>
              <a:rPr lang="en-US" altLang="zh-CN" sz="2000" dirty="0"/>
              <a:t>IDC</a:t>
            </a:r>
            <a:r>
              <a:rPr lang="zh-CN" altLang="en-US" sz="2000" dirty="0"/>
              <a:t>数据中心机房的日常运维工作。依靠搭载的激光雷达等精密高效传感器，可以实时定位和自主运动导航，自动行走到指定的位置，通过识别仪表读数和各种状态指示灯的颜色状态，自动判断当前设备机器的运转是否正常。并通过拓展配备的各种传感器，实时获得环境数据、噪音、灰尘等信息，及时预警，保障机房安全。</a:t>
            </a:r>
            <a:endParaRPr lang="zh-CN" altLang="en-US" sz="2000" dirty="0"/>
          </a:p>
        </p:txBody>
      </p:sp>
      <p:pic>
        <p:nvPicPr>
          <p:cNvPr id="3074" name="Picture 2" descr="1642063934_17.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20177" y="3172347"/>
            <a:ext cx="5096253" cy="33637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AI</a:t>
            </a:r>
            <a:r>
              <a:rPr lang="zh-CN" altLang="en-US" dirty="0"/>
              <a:t>智能运维</a:t>
            </a:r>
            <a:endParaRPr lang="zh-CN" altLang="en-US" dirty="0"/>
          </a:p>
        </p:txBody>
      </p:sp>
      <p:sp>
        <p:nvSpPr>
          <p:cNvPr id="13" name="内容占位符 2"/>
          <p:cNvSpPr>
            <a:spLocks noGrp="1"/>
          </p:cNvSpPr>
          <p:nvPr>
            <p:ph sz="half" idx="1"/>
          </p:nvPr>
        </p:nvSpPr>
        <p:spPr>
          <a:xfrm>
            <a:off x="623635" y="1246909"/>
            <a:ext cx="10963473" cy="5108171"/>
          </a:xfrm>
        </p:spPr>
        <p:txBody>
          <a:bodyPr/>
          <a:lstStyle/>
          <a:p>
            <a:pPr>
              <a:buClr>
                <a:srgbClr val="66BA36"/>
              </a:buClr>
              <a:buFont typeface="Wingdings" panose="05000000000000000000" pitchFamily="2" charset="2"/>
              <a:buChar char="l"/>
            </a:pPr>
            <a:r>
              <a:rPr lang="zh-CN" altLang="en-US" sz="2000" dirty="0"/>
              <a:t>指标异常检测</a:t>
            </a:r>
            <a:r>
              <a:rPr lang="en-US" altLang="zh-CN" sz="2000" dirty="0"/>
              <a:t>   ——</a:t>
            </a:r>
            <a:r>
              <a:rPr lang="zh-CN" altLang="en-US" sz="2000" dirty="0"/>
              <a:t>时间序列特征提取和深度贝叶斯学习</a:t>
            </a:r>
            <a:endParaRPr lang="en-US" altLang="zh-CN" sz="2000" dirty="0"/>
          </a:p>
          <a:p>
            <a:pPr>
              <a:buClr>
                <a:srgbClr val="66BA36"/>
              </a:buClr>
              <a:buFont typeface="Wingdings" panose="05000000000000000000" pitchFamily="2" charset="2"/>
              <a:buChar char="l"/>
            </a:pPr>
            <a:r>
              <a:rPr lang="zh-CN" altLang="en-US" sz="2000" dirty="0"/>
              <a:t>时序数据预测   </a:t>
            </a:r>
            <a:r>
              <a:rPr lang="en-US" altLang="zh-CN" sz="2000" dirty="0"/>
              <a:t>——Transformer</a:t>
            </a:r>
            <a:r>
              <a:rPr lang="zh-CN" altLang="en-US" sz="2000" dirty="0"/>
              <a:t>时序预测分析资源使用情况</a:t>
            </a:r>
            <a:endParaRPr lang="en-US" altLang="zh-CN" sz="2000" dirty="0"/>
          </a:p>
          <a:p>
            <a:pPr>
              <a:buClr>
                <a:srgbClr val="66BA36"/>
              </a:buClr>
              <a:buFont typeface="Wingdings" panose="05000000000000000000" pitchFamily="2" charset="2"/>
              <a:buChar char="l"/>
            </a:pPr>
            <a:r>
              <a:rPr lang="zh-CN" altLang="en-US" sz="2000" dirty="0"/>
              <a:t>多维下钻  </a:t>
            </a:r>
            <a:r>
              <a:rPr lang="en-US" altLang="zh-CN" sz="2000" dirty="0"/>
              <a:t>—— </a:t>
            </a:r>
            <a:r>
              <a:rPr lang="zh-CN" altLang="en-US" sz="2000" dirty="0"/>
              <a:t>组合维度来了解和维护系统的可用性</a:t>
            </a:r>
            <a:endParaRPr lang="en-US" altLang="zh-CN" sz="2000" dirty="0"/>
          </a:p>
          <a:p>
            <a:pPr>
              <a:buClr>
                <a:srgbClr val="66BA36"/>
              </a:buClr>
              <a:buFont typeface="Wingdings" panose="05000000000000000000" pitchFamily="2" charset="2"/>
              <a:buChar char="l"/>
            </a:pPr>
            <a:r>
              <a:rPr lang="zh-CN" altLang="en-US" sz="2000" dirty="0"/>
              <a:t>指标关联推荐和日志聚类 </a:t>
            </a:r>
            <a:r>
              <a:rPr lang="en-US" altLang="zh-CN" sz="2000" dirty="0"/>
              <a:t>——</a:t>
            </a:r>
            <a:r>
              <a:rPr lang="zh-CN" altLang="en-US" sz="2000" dirty="0"/>
              <a:t>相似度模型查找信息</a:t>
            </a:r>
            <a:endParaRPr lang="en-US" altLang="zh-CN" sz="2000" dirty="0"/>
          </a:p>
          <a:p>
            <a:pPr>
              <a:buClr>
                <a:srgbClr val="66BA36"/>
              </a:buClr>
              <a:buFont typeface="Wingdings" panose="05000000000000000000" pitchFamily="2" charset="2"/>
              <a:buChar char="l"/>
            </a:pPr>
            <a:r>
              <a:rPr lang="zh-CN" altLang="en-US" sz="2000" dirty="0"/>
              <a:t>日志异常检测和告警收敛 </a:t>
            </a:r>
            <a:endParaRPr lang="en-US" altLang="zh-CN" sz="2000" dirty="0"/>
          </a:p>
          <a:p>
            <a:pPr>
              <a:buClr>
                <a:srgbClr val="66BA36"/>
              </a:buClr>
              <a:buFont typeface="Wingdings" panose="05000000000000000000" pitchFamily="2" charset="2"/>
              <a:buChar char="l"/>
            </a:pPr>
            <a:r>
              <a:rPr lang="zh-CN" altLang="en-US" sz="2000" dirty="0"/>
              <a:t>大模型应用 </a:t>
            </a:r>
            <a:r>
              <a:rPr lang="en-US" altLang="zh-CN" sz="2000" dirty="0"/>
              <a:t>—— </a:t>
            </a:r>
            <a:r>
              <a:rPr lang="zh-CN" altLang="en-US" sz="2000" dirty="0"/>
              <a:t>提升人与运维交互效率，场景就包括</a:t>
            </a:r>
            <a:endParaRPr lang="en-US" altLang="zh-CN" sz="2000" dirty="0"/>
          </a:p>
          <a:p>
            <a:pPr marL="0" indent="0">
              <a:buClr>
                <a:srgbClr val="66BA36"/>
              </a:buClr>
              <a:buNone/>
            </a:pPr>
            <a:r>
              <a:rPr lang="zh-CN" altLang="en-US" sz="2000" dirty="0"/>
              <a:t>智能问答、故障解决建议、数据统计分析等。</a:t>
            </a:r>
            <a:endParaRPr lang="en-US" altLang="zh-CN" sz="2000" dirty="0"/>
          </a:p>
          <a:p>
            <a:pPr marL="0" indent="0">
              <a:buClr>
                <a:srgbClr val="66BA36"/>
              </a:buClr>
              <a:buNone/>
            </a:pPr>
            <a:endParaRPr lang="en-US" altLang="zh-CN" sz="2000" dirty="0"/>
          </a:p>
        </p:txBody>
      </p:sp>
      <p:pic>
        <p:nvPicPr>
          <p:cNvPr id="9218" name="Picture 2" descr="--e1223c4ce42a7d4afe5a8bf79a542cf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43476" y="476672"/>
            <a:ext cx="3971530" cy="58396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p:cNvSpPr>
            <a:spLocks noGrp="1"/>
          </p:cNvSpPr>
          <p:nvPr>
            <p:ph sz="half" idx="1"/>
          </p:nvPr>
        </p:nvSpPr>
        <p:spPr/>
        <p:txBody>
          <a:bodyPr/>
          <a:lstStyle/>
          <a:p>
            <a:r>
              <a:rPr lang="zh-CN" altLang="en-US" i="0" dirty="0">
                <a:effectLst/>
                <a:latin typeface="+mj-ea"/>
                <a:ea typeface="+mj-ea"/>
              </a:rPr>
              <a:t>总结与思考</a:t>
            </a:r>
            <a:endParaRPr lang="en-US" altLang="zh-CN" dirty="0">
              <a:latin typeface="+mj-ea"/>
              <a:ea typeface="+mj-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a:xfrm>
            <a:off x="623635" y="522789"/>
            <a:ext cx="10963473" cy="589190"/>
          </a:xfrm>
        </p:spPr>
        <p:txBody>
          <a:bodyPr/>
          <a:lstStyle/>
          <a:p>
            <a:r>
              <a:rPr>
                <a:solidFill>
                  <a:srgbClr val="C00000"/>
                </a:solidFill>
                <a:sym typeface="+mn-ea"/>
              </a:rPr>
              <a:t>机房基础设施系统建设</a:t>
            </a:r>
            <a:endParaRPr lang="zh-CN" altLang="en-US" dirty="0">
              <a:solidFill>
                <a:srgbClr val="C00000"/>
              </a:solidFill>
              <a:sym typeface="+mn-ea"/>
            </a:endParaRPr>
          </a:p>
        </p:txBody>
      </p:sp>
      <p:sp>
        <p:nvSpPr>
          <p:cNvPr id="5" name="内容占位符 4"/>
          <p:cNvSpPr>
            <a:spLocks noGrp="1"/>
          </p:cNvSpPr>
          <p:nvPr>
            <p:ph sz="half" idx="1"/>
          </p:nvPr>
        </p:nvSpPr>
        <p:spPr>
          <a:xfrm>
            <a:off x="623635" y="1246909"/>
            <a:ext cx="10963473" cy="5108171"/>
          </a:xfrm>
        </p:spPr>
        <p:txBody>
          <a:bodyPr/>
          <a:lstStyle/>
          <a:p>
            <a:pPr marL="582295" lvl="1" indent="-342900">
              <a:buFont typeface="+mj-lt"/>
              <a:buAutoNum type="arabicPeriod"/>
            </a:pPr>
            <a:r>
              <a:rPr lang="zh-CN" altLang="en-US" dirty="0"/>
              <a:t>供电技术挑战严峻，配电结构创新，新能源和储能应用是必然趋势</a:t>
            </a:r>
            <a:endParaRPr lang="zh-CN" altLang="en-US" dirty="0"/>
          </a:p>
          <a:p>
            <a:pPr marL="582295" lvl="1" indent="-342900">
              <a:buFont typeface="+mj-lt"/>
              <a:buAutoNum type="arabicPeriod"/>
            </a:pPr>
            <a:r>
              <a:rPr lang="zh-CN" altLang="en-US" dirty="0"/>
              <a:t>散热技术以液冷散热技术为主，针对智算中心动态负载特性设计高效制冷解决方案</a:t>
            </a:r>
            <a:endParaRPr lang="zh-CN" altLang="en-US" dirty="0"/>
          </a:p>
          <a:p>
            <a:pPr marL="582295" lvl="1" indent="-342900">
              <a:buFont typeface="+mj-lt"/>
              <a:buAutoNum type="arabicPeriod"/>
            </a:pPr>
            <a:r>
              <a:rPr dirty="0"/>
              <a:t>运维管理采用智能运维技术，高效实时节约成本</a:t>
            </a:r>
            <a:endParaRPr dirty="0"/>
          </a:p>
        </p:txBody>
      </p:sp>
      <p:pic>
        <p:nvPicPr>
          <p:cNvPr id="16" name="Picture 2" descr="思考表情包图片-思考表情包模板下载-包图网"/>
          <p:cNvPicPr>
            <a:picLocks noChangeAspect="1" noChangeArrowheads="1"/>
          </p:cNvPicPr>
          <p:nvPr/>
        </p:nvPicPr>
        <p:blipFill>
          <a:blip r:embed="rId1"/>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sym typeface="+mn-ea"/>
              </a:rPr>
              <a:t>芯片单体功耗急速增加，单台服务器功耗提升</a:t>
            </a:r>
            <a:endParaRPr>
              <a:sym typeface="+mn-ea"/>
            </a:endParaRPr>
          </a:p>
        </p:txBody>
      </p:sp>
      <p:sp>
        <p:nvSpPr>
          <p:cNvPr id="3" name="内容占位符 2"/>
          <p:cNvSpPr>
            <a:spLocks noGrp="1"/>
          </p:cNvSpPr>
          <p:nvPr>
            <p:ph sz="half" idx="1"/>
          </p:nvPr>
        </p:nvSpPr>
        <p:spPr/>
        <p:txBody>
          <a:bodyPr/>
          <a:lstStyle/>
          <a:p>
            <a:r>
              <a:rPr lang="zh-CN" altLang="en-US"/>
              <a:t>芯片方面，英伟达的</a:t>
            </a:r>
            <a:r>
              <a:rPr lang="en-US" altLang="zh-CN"/>
              <a:t>H100</a:t>
            </a:r>
            <a:r>
              <a:rPr lang="zh-CN" altLang="en-US"/>
              <a:t>和</a:t>
            </a:r>
            <a:r>
              <a:rPr lang="en-US" altLang="zh-CN"/>
              <a:t>H200</a:t>
            </a:r>
            <a:r>
              <a:rPr lang="zh-CN" altLang="en-US"/>
              <a:t>单芯片功耗为</a:t>
            </a:r>
            <a:r>
              <a:rPr lang="en-US" altLang="zh-CN"/>
              <a:t>700W</a:t>
            </a:r>
            <a:r>
              <a:rPr lang="zh-CN" altLang="en-US"/>
              <a:t>，</a:t>
            </a:r>
            <a:r>
              <a:rPr lang="en-US" altLang="zh-CN"/>
              <a:t>GB200</a:t>
            </a:r>
            <a:r>
              <a:rPr lang="zh-CN" altLang="en-US"/>
              <a:t>达到</a:t>
            </a:r>
            <a:r>
              <a:rPr lang="en-US" altLang="zh-CN"/>
              <a:t>2700W</a:t>
            </a:r>
            <a:r>
              <a:rPr lang="zh-CN" altLang="en-US"/>
              <a:t>，单芯片功耗显著提升；</a:t>
            </a:r>
            <a:endParaRPr lang="zh-CN" altLang="en-US"/>
          </a:p>
          <a:p>
            <a:r>
              <a:rPr lang="zh-CN" altLang="en-US"/>
              <a:t>服务器配置方面，</a:t>
            </a:r>
            <a:r>
              <a:rPr lang="en-US" altLang="zh-CN"/>
              <a:t>NVL32 GPU</a:t>
            </a:r>
            <a:r>
              <a:rPr lang="zh-CN" altLang="en-US"/>
              <a:t>数量为</a:t>
            </a:r>
            <a:r>
              <a:rPr lang="en-US" altLang="zh-CN"/>
              <a:t>32</a:t>
            </a:r>
            <a:r>
              <a:rPr lang="zh-CN" altLang="en-US"/>
              <a:t>颗，</a:t>
            </a:r>
            <a:r>
              <a:rPr lang="en-US" altLang="zh-CN"/>
              <a:t>GB200 NVL72</a:t>
            </a:r>
            <a:r>
              <a:rPr lang="zh-CN" altLang="en-US"/>
              <a:t>架构则需要</a:t>
            </a:r>
            <a:r>
              <a:rPr lang="en-US" altLang="zh-CN"/>
              <a:t>72</a:t>
            </a:r>
            <a:r>
              <a:rPr lang="zh-CN" altLang="en-US"/>
              <a:t>颗，单机柜部署</a:t>
            </a:r>
            <a:r>
              <a:rPr lang="en-US" altLang="zh-CN"/>
              <a:t>4</a:t>
            </a:r>
            <a:r>
              <a:rPr lang="zh-CN" altLang="en-US"/>
              <a:t>台服务器至</a:t>
            </a:r>
            <a:r>
              <a:rPr lang="en-US" altLang="zh-CN"/>
              <a:t>9</a:t>
            </a:r>
            <a:r>
              <a:rPr lang="zh-CN" altLang="en-US"/>
              <a:t>台服务器，整体功率要求大幅提高。传统每台</a:t>
            </a:r>
            <a:r>
              <a:rPr lang="en-US" altLang="zh-CN"/>
              <a:t>8</a:t>
            </a:r>
            <a:r>
              <a:rPr lang="zh-CN" altLang="en-US"/>
              <a:t>卡</a:t>
            </a:r>
            <a:r>
              <a:rPr lang="en-US" altLang="zh-CN"/>
              <a:t>AI</a:t>
            </a:r>
            <a:r>
              <a:rPr lang="zh-CN" altLang="en-US"/>
              <a:t>服务器单机柜的功率将达到</a:t>
            </a:r>
            <a:r>
              <a:rPr lang="en-US" altLang="zh-CN"/>
              <a:t>40kW</a:t>
            </a:r>
            <a:r>
              <a:rPr lang="zh-CN" altLang="en-US"/>
              <a:t>以上，而</a:t>
            </a:r>
            <a:r>
              <a:rPr lang="en-US" altLang="zh-CN"/>
              <a:t>NVL72</a:t>
            </a:r>
            <a:r>
              <a:rPr lang="zh-CN" altLang="en-US"/>
              <a:t>单机柜功耗提升到</a:t>
            </a:r>
            <a:r>
              <a:rPr lang="en-US" altLang="zh-CN"/>
              <a:t>120kW</a:t>
            </a:r>
            <a:r>
              <a:rPr lang="zh-CN" altLang="en-US"/>
              <a:t>。</a:t>
            </a:r>
            <a:endParaRPr lang="zh-CN" altLang="en-US"/>
          </a:p>
          <a:p>
            <a:endParaRPr lang="zh-CN" altLang="en-US"/>
          </a:p>
        </p:txBody>
      </p:sp>
      <p:pic>
        <p:nvPicPr>
          <p:cNvPr id="5" name="图片 4"/>
          <p:cNvPicPr>
            <a:picLocks noChangeAspect="1"/>
          </p:cNvPicPr>
          <p:nvPr/>
        </p:nvPicPr>
        <p:blipFill>
          <a:blip r:embed="rId1"/>
          <a:stretch>
            <a:fillRect/>
          </a:stretch>
        </p:blipFill>
        <p:spPr>
          <a:xfrm>
            <a:off x="788670" y="3636645"/>
            <a:ext cx="4462145" cy="2950845"/>
          </a:xfrm>
          <a:prstGeom prst="rect">
            <a:avLst/>
          </a:prstGeom>
        </p:spPr>
      </p:pic>
      <p:pic>
        <p:nvPicPr>
          <p:cNvPr id="6" name="图片 5"/>
          <p:cNvPicPr>
            <a:picLocks noChangeAspect="1"/>
          </p:cNvPicPr>
          <p:nvPr/>
        </p:nvPicPr>
        <p:blipFill>
          <a:blip r:embed="rId2"/>
          <a:stretch>
            <a:fillRect/>
          </a:stretch>
        </p:blipFill>
        <p:spPr>
          <a:xfrm>
            <a:off x="6684645" y="3696335"/>
            <a:ext cx="4597400" cy="282067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t>引用与参考</a:t>
            </a:r>
            <a:endParaRPr lang="zh-CN" altLang="en-US" dirty="0"/>
          </a:p>
        </p:txBody>
      </p:sp>
      <p:sp>
        <p:nvSpPr>
          <p:cNvPr id="5" name="内容占位符 4"/>
          <p:cNvSpPr>
            <a:spLocks noGrp="1"/>
          </p:cNvSpPr>
          <p:nvPr>
            <p:ph sz="half" idx="1"/>
          </p:nvPr>
        </p:nvSpPr>
        <p:spPr/>
        <p:txBody>
          <a:bodyPr/>
          <a:lstStyle/>
          <a:p>
            <a:pPr>
              <a:buFont typeface="Wingdings" panose="05000000000000000000" pitchFamily="2" charset="2"/>
              <a:buChar char="l"/>
            </a:pPr>
            <a:r>
              <a:rPr lang="en-US" altLang="zh-CN" dirty="0">
                <a:hlinkClick r:id="rId1"/>
              </a:rPr>
              <a:t>https://www.vertiv.cn/4aa046/globalassets/documents/white-papers/evolution-of-intelligent-data-center-infrastructure.pdf</a:t>
            </a:r>
            <a:endParaRPr lang="en-US" altLang="zh-CN" dirty="0"/>
          </a:p>
          <a:p>
            <a:pPr>
              <a:buFont typeface="Wingdings" panose="05000000000000000000" pitchFamily="2" charset="2"/>
              <a:buChar char="l"/>
            </a:pPr>
            <a:r>
              <a:rPr lang="en-US" altLang="zh-CN" dirty="0">
                <a:hlinkClick r:id="rId2"/>
              </a:rPr>
              <a:t>https://www.cnblogs.com/zhtelecom/p/18763263</a:t>
            </a:r>
            <a:endParaRPr lang="en-US" altLang="zh-CN" dirty="0"/>
          </a:p>
          <a:p>
            <a:pPr>
              <a:buFont typeface="Wingdings" panose="05000000000000000000" pitchFamily="2" charset="2"/>
              <a:buChar char="l"/>
            </a:pPr>
            <a:r>
              <a:rPr lang="en-US" altLang="zh-CN" dirty="0">
                <a:hlinkClick r:id="rId3"/>
              </a:rPr>
              <a:t>https://mp.weixin.qq.com/s/ZVklrCPV7oNHvfcJpnPdJA</a:t>
            </a:r>
            <a:endParaRPr lang="en-US" altLang="zh-CN" dirty="0"/>
          </a:p>
          <a:p>
            <a:pPr>
              <a:buFont typeface="Wingdings" panose="05000000000000000000" pitchFamily="2" charset="2"/>
              <a:buChar char="l"/>
            </a:pPr>
            <a:r>
              <a:rPr lang="en-US" altLang="zh-CN" dirty="0">
                <a:hlinkClick r:id="rId4"/>
              </a:rPr>
              <a:t>https://www.datamesh.com.cn/introducing-the-new-idc-dlc-for-building-digital-twin-data-center/</a:t>
            </a:r>
            <a:endParaRPr lang="en-US" altLang="zh-CN" dirty="0"/>
          </a:p>
          <a:p>
            <a:pPr>
              <a:buFont typeface="Wingdings" panose="05000000000000000000" pitchFamily="2" charset="2"/>
              <a:buChar char="l"/>
            </a:pPr>
            <a:r>
              <a:rPr lang="en-US" altLang="zh-CN" dirty="0">
                <a:hlinkClick r:id="rId5"/>
              </a:rPr>
              <a:t>https://seemse.com/solutions/server-room-inspection</a:t>
            </a:r>
            <a:endParaRPr lang="en-US" altLang="zh-CN" dirty="0"/>
          </a:p>
          <a:p>
            <a:pPr>
              <a:buFont typeface="Wingdings" panose="05000000000000000000" pitchFamily="2" charset="2"/>
              <a:buChar char="l"/>
            </a:pPr>
            <a:r>
              <a:rPr lang="en-US" altLang="zh-CN" dirty="0">
                <a:hlinkClick r:id="rId6"/>
              </a:rPr>
              <a:t>https://cloud.tencent.com/developer/article/2436877</a:t>
            </a:r>
            <a:endParaRPr lang="en-US" altLang="zh-CN" dirty="0"/>
          </a:p>
          <a:p>
            <a:pPr>
              <a:buFont typeface="Wingdings" panose="05000000000000000000" pitchFamily="2" charset="2"/>
              <a:buChar char="l"/>
            </a:pPr>
            <a:r>
              <a:rPr lang="en-US" altLang="zh-CN" dirty="0">
                <a:hlinkClick r:id="rId7"/>
              </a:rPr>
              <a:t>https://blog.51cto.com/u_14121283/2395860</a:t>
            </a:r>
            <a:endParaRPr lang="en-US" altLang="zh-CN" dirty="0"/>
          </a:p>
          <a:p>
            <a:pPr>
              <a:buFont typeface="Wingdings" panose="05000000000000000000" pitchFamily="2" charset="2"/>
              <a:buChar char="l"/>
            </a:pPr>
            <a:r>
              <a:rPr lang="en-US" altLang="zh-CN" dirty="0">
                <a:hlinkClick r:id="rId2"/>
              </a:rPr>
              <a:t>https://www.cnblogs.com/zhtelecom/p/18763263</a:t>
            </a:r>
            <a:endParaRPr lang="en-US" altLang="zh-CN" dirty="0"/>
          </a:p>
          <a:p>
            <a:endParaRPr lang="en-US" altLang="zh-CN" dirty="0"/>
          </a:p>
          <a:p>
            <a:endParaRPr lang="en-US" altLang="zh-CN" dirty="0"/>
          </a:p>
          <a:p>
            <a:endParaRPr lang="en-US" altLang="zh-C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sym typeface="+mn-ea"/>
              </a:rPr>
              <a:t>单位机柜密度提升</a:t>
            </a:r>
            <a:endParaRPr lang="zh-CN" altLang="en-US"/>
          </a:p>
        </p:txBody>
      </p:sp>
      <p:sp>
        <p:nvSpPr>
          <p:cNvPr id="3" name="内容占位符 2"/>
          <p:cNvSpPr>
            <a:spLocks noGrp="1"/>
          </p:cNvSpPr>
          <p:nvPr>
            <p:ph sz="half" idx="1"/>
          </p:nvPr>
        </p:nvSpPr>
        <p:spPr/>
        <p:txBody>
          <a:bodyPr/>
          <a:lstStyle/>
          <a:p>
            <a:r>
              <a:rPr>
                <a:sym typeface="+mn-ea"/>
              </a:rPr>
              <a:t>据</a:t>
            </a:r>
            <a:r>
              <a:rPr lang="en-US" altLang="zh-CN">
                <a:sym typeface="+mn-ea"/>
              </a:rPr>
              <a:t>Vertiv</a:t>
            </a:r>
            <a:r>
              <a:rPr>
                <a:sym typeface="+mn-ea"/>
              </a:rPr>
              <a:t>预测，</a:t>
            </a:r>
            <a:r>
              <a:rPr lang="en-US" altLang="zh-CN">
                <a:sym typeface="+mn-ea"/>
              </a:rPr>
              <a:t>2024</a:t>
            </a:r>
            <a:r>
              <a:rPr>
                <a:sym typeface="+mn-ea"/>
              </a:rPr>
              <a:t>至</a:t>
            </a:r>
            <a:r>
              <a:rPr lang="en-US" altLang="zh-CN">
                <a:sym typeface="+mn-ea"/>
              </a:rPr>
              <a:t>2029</a:t>
            </a:r>
            <a:r>
              <a:rPr>
                <a:sym typeface="+mn-ea"/>
              </a:rPr>
              <a:t>年，每机架的</a:t>
            </a:r>
            <a:r>
              <a:rPr lang="en-US" altLang="zh-CN">
                <a:sym typeface="+mn-ea"/>
              </a:rPr>
              <a:t> GPU </a:t>
            </a:r>
            <a:r>
              <a:rPr>
                <a:sym typeface="+mn-ea"/>
              </a:rPr>
              <a:t>数量将从</a:t>
            </a:r>
            <a:r>
              <a:rPr lang="en-US" altLang="zh-CN">
                <a:sym typeface="+mn-ea"/>
              </a:rPr>
              <a:t>36</a:t>
            </a:r>
            <a:r>
              <a:rPr>
                <a:sym typeface="+mn-ea"/>
              </a:rPr>
              <a:t>个显著增长到</a:t>
            </a:r>
            <a:r>
              <a:rPr lang="en-US" altLang="zh-CN">
                <a:sym typeface="+mn-ea"/>
              </a:rPr>
              <a:t>576</a:t>
            </a:r>
            <a:r>
              <a:rPr>
                <a:sym typeface="+mn-ea"/>
              </a:rPr>
              <a:t>个。机柜的物理空间相对有限，未来机柜的功率密度将快速提升，</a:t>
            </a:r>
            <a:r>
              <a:rPr lang="en-US" altLang="zh-CN">
                <a:sym typeface="+mn-ea"/>
              </a:rPr>
              <a:t>Rubin Ultra</a:t>
            </a:r>
            <a:r>
              <a:rPr>
                <a:sym typeface="+mn-ea"/>
              </a:rPr>
              <a:t>时期，</a:t>
            </a:r>
            <a:r>
              <a:rPr lang="en-US" altLang="zh-CN">
                <a:sym typeface="+mn-ea"/>
              </a:rPr>
              <a:t>AI GPU</a:t>
            </a:r>
            <a:r>
              <a:rPr>
                <a:sym typeface="+mn-ea"/>
              </a:rPr>
              <a:t>峰值机架密度功耗最高或超过</a:t>
            </a:r>
            <a:r>
              <a:rPr lang="en-US" altLang="zh-CN">
                <a:sym typeface="+mn-ea"/>
              </a:rPr>
              <a:t>1000kW</a:t>
            </a:r>
            <a:r>
              <a:rPr>
                <a:sym typeface="+mn-ea"/>
              </a:rPr>
              <a:t>，进入</a:t>
            </a:r>
            <a:r>
              <a:rPr lang="en-US" altLang="zh-CN">
                <a:sym typeface="+mn-ea"/>
              </a:rPr>
              <a:t>MW</a:t>
            </a:r>
            <a:r>
              <a:rPr>
                <a:sym typeface="+mn-ea"/>
              </a:rPr>
              <a:t>时代。</a:t>
            </a:r>
            <a:endParaRPr lang="zh-CN" altLang="en-US"/>
          </a:p>
          <a:p>
            <a:endParaRPr lang="zh-CN" altLang="en-US"/>
          </a:p>
        </p:txBody>
      </p:sp>
      <p:pic>
        <p:nvPicPr>
          <p:cNvPr id="4" name="图片 3"/>
          <p:cNvPicPr>
            <a:picLocks noChangeAspect="1"/>
          </p:cNvPicPr>
          <p:nvPr/>
        </p:nvPicPr>
        <p:blipFill>
          <a:blip r:embed="rId1"/>
          <a:stretch>
            <a:fillRect/>
          </a:stretch>
        </p:blipFill>
        <p:spPr>
          <a:xfrm>
            <a:off x="3440430" y="3044190"/>
            <a:ext cx="5490210" cy="283591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t>电力能源接入挑战</a:t>
            </a:r>
            <a:endParaRPr lang="en-US" altLang="zh-CN" dirty="0"/>
          </a:p>
        </p:txBody>
      </p:sp>
      <p:sp>
        <p:nvSpPr>
          <p:cNvPr id="5" name="内容占位符 4"/>
          <p:cNvSpPr>
            <a:spLocks noGrp="1"/>
          </p:cNvSpPr>
          <p:nvPr>
            <p:ph sz="half" idx="1"/>
          </p:nvPr>
        </p:nvSpPr>
        <p:spPr/>
        <p:txBody>
          <a:bodyPr/>
          <a:lstStyle/>
          <a:p>
            <a:pPr lvl="1"/>
            <a:endParaRPr lang="zh-CN" altLang="en-US"/>
          </a:p>
          <a:p>
            <a:pPr lvl="1"/>
            <a:endParaRPr lang="zh-CN" altLang="en-US"/>
          </a:p>
          <a:p>
            <a:pPr lvl="1"/>
            <a:endParaRPr lang="zh-CN" altLang="en-US"/>
          </a:p>
          <a:p>
            <a:pPr lvl="1"/>
            <a:endParaRPr lang="zh-CN" altLang="en-US"/>
          </a:p>
          <a:p>
            <a:pPr lvl="1"/>
            <a:endParaRPr lang="zh-CN" altLang="en-US"/>
          </a:p>
          <a:p>
            <a:pPr lvl="1"/>
            <a:endParaRPr lang="zh-CN" altLang="en-US"/>
          </a:p>
          <a:p>
            <a:pPr lvl="1"/>
            <a:endParaRPr lang="zh-CN" altLang="en-US"/>
          </a:p>
          <a:p>
            <a:pPr lvl="1"/>
            <a:endParaRPr lang="zh-CN" altLang="en-US"/>
          </a:p>
          <a:p>
            <a:pPr lvl="3"/>
            <a:r>
              <a:rPr lang="en-US" altLang="zh-CN"/>
              <a:t>2</a:t>
            </a:r>
            <a:r>
              <a:t>万台</a:t>
            </a:r>
            <a:r>
              <a:rPr lang="en-US" altLang="zh-CN"/>
              <a:t> ==  1024 </a:t>
            </a:r>
            <a:r>
              <a:t>台</a:t>
            </a:r>
            <a:r>
              <a:rPr lang="en-US" altLang="zh-CN"/>
              <a:t> </a:t>
            </a:r>
            <a:r>
              <a:t>？那么</a:t>
            </a:r>
            <a:r>
              <a:rPr lang="en-US" altLang="zh-CN"/>
              <a:t>10</a:t>
            </a:r>
            <a:r>
              <a:t>万卡集群？需要</a:t>
            </a:r>
            <a:r>
              <a:rPr lang="en-US" altLang="zh-CN"/>
              <a:t>10</a:t>
            </a:r>
            <a:r>
              <a:t>倍电力</a:t>
            </a:r>
          </a:p>
          <a:p>
            <a:pPr lvl="3"/>
            <a:r>
              <a:rPr lang="zh-CN" altLang="en-US"/>
              <a:t>智算中心园区的算力容量上限是发电厂和电网容量的上限。</a:t>
            </a:r>
            <a:endParaRPr lang="zh-CN" altLang="en-US"/>
          </a:p>
        </p:txBody>
      </p:sp>
      <p:pic>
        <p:nvPicPr>
          <p:cNvPr id="16" name="Picture 2" descr="思考表情包图片-思考表情包模板下载-包图网"/>
          <p:cNvPicPr>
            <a:picLocks noChangeAspect="1" noChangeArrowheads="1"/>
          </p:cNvPicPr>
          <p:nvPr/>
        </p:nvPicPr>
        <p:blipFill>
          <a:blip r:embed="rId1"/>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表格 1"/>
          <p:cNvGraphicFramePr/>
          <p:nvPr/>
        </p:nvGraphicFramePr>
        <p:xfrm>
          <a:off x="751205" y="1299845"/>
          <a:ext cx="8536940" cy="5029200"/>
        </p:xfrm>
        <a:graphic>
          <a:graphicData uri="http://schemas.openxmlformats.org/drawingml/2006/table">
            <a:tbl>
              <a:tblPr firstRow="1">
                <a:tableStyleId>{1AB007FB-20FA-462C-9F89-5E3C4321FA56}</a:tableStyleId>
              </a:tblPr>
              <a:tblGrid>
                <a:gridCol w="2134235"/>
                <a:gridCol w="2134235"/>
                <a:gridCol w="2134235"/>
                <a:gridCol w="2134235"/>
              </a:tblGrid>
              <a:tr h="381000">
                <a:tc>
                  <a:txBody>
                    <a:bodyPr/>
                    <a:lstStyle/>
                    <a:p>
                      <a:pPr>
                        <a:buNone/>
                      </a:pPr>
                      <a:endParaRPr lang="zh-CN" altLang="en-US"/>
                    </a:p>
                  </a:txBody>
                  <a:tcPr/>
                </a:tc>
                <a:tc>
                  <a:txBody>
                    <a:bodyPr/>
                    <a:lstStyle/>
                    <a:p>
                      <a:pPr>
                        <a:buNone/>
                      </a:pPr>
                      <a:r>
                        <a:rPr lang="zh-CN" altLang="en-US"/>
                        <a:t>通算中心时代</a:t>
                      </a:r>
                      <a:endParaRPr lang="zh-CN" altLang="en-US"/>
                    </a:p>
                  </a:txBody>
                  <a:tcPr/>
                </a:tc>
                <a:tc>
                  <a:txBody>
                    <a:bodyPr/>
                    <a:lstStyle/>
                    <a:p>
                      <a:pPr>
                        <a:buNone/>
                      </a:pPr>
                      <a:r>
                        <a:rPr lang="zh-CN" altLang="en-US"/>
                        <a:t>智算中心时代</a:t>
                      </a:r>
                      <a:endParaRPr lang="zh-CN" altLang="en-US"/>
                    </a:p>
                  </a:txBody>
                  <a:tcPr/>
                </a:tc>
                <a:tc>
                  <a:txBody>
                    <a:bodyPr/>
                    <a:lstStyle/>
                    <a:p>
                      <a:pPr>
                        <a:buNone/>
                      </a:pPr>
                      <a:r>
                        <a:rPr lang="zh-CN" altLang="en-US" sz="2400"/>
                        <a:t>智算中心时代</a:t>
                      </a:r>
                      <a:endParaRPr lang="zh-CN" altLang="en-US" sz="2400"/>
                    </a:p>
                  </a:txBody>
                  <a:tcPr/>
                </a:tc>
              </a:tr>
              <a:tr h="381000">
                <a:tc>
                  <a:txBody>
                    <a:bodyPr/>
                    <a:lstStyle/>
                    <a:p>
                      <a:pPr>
                        <a:buNone/>
                      </a:pPr>
                      <a:r>
                        <a:rPr lang="zh-CN" altLang="en-US"/>
                        <a:t>部署集群</a:t>
                      </a:r>
                      <a:endParaRPr lang="zh-CN" altLang="en-US"/>
                    </a:p>
                  </a:txBody>
                  <a:tcPr/>
                </a:tc>
                <a:tc>
                  <a:txBody>
                    <a:bodyPr/>
                    <a:lstStyle/>
                    <a:p>
                      <a:pPr>
                        <a:buNone/>
                      </a:pPr>
                      <a:r>
                        <a:rPr lang="en-US" altLang="zh-CN"/>
                        <a:t>2</a:t>
                      </a:r>
                      <a:r>
                        <a:rPr lang="zh-CN" altLang="en-US"/>
                        <a:t>万台服务器</a:t>
                      </a:r>
                      <a:r>
                        <a:rPr lang="en-US" altLang="zh-CN"/>
                        <a:t> </a:t>
                      </a:r>
                      <a:endParaRPr lang="en-US" altLang="zh-CN"/>
                    </a:p>
                    <a:p>
                      <a:pPr>
                        <a:buNone/>
                      </a:pPr>
                      <a:r>
                        <a:rPr lang="zh-CN" altLang="en-US"/>
                        <a:t>电力容量约</a:t>
                      </a:r>
                      <a:r>
                        <a:rPr lang="en-US" altLang="zh-CN"/>
                        <a:t>20MW</a:t>
                      </a:r>
                      <a:endParaRPr lang="en-US" altLang="zh-CN"/>
                    </a:p>
                  </a:txBody>
                  <a:tcPr/>
                </a:tc>
                <a:tc>
                  <a:txBody>
                    <a:bodyPr/>
                    <a:lstStyle/>
                    <a:p>
                      <a:pPr>
                        <a:buNone/>
                      </a:pPr>
                      <a:r>
                        <a:rPr lang="zh-CN" altLang="en-US" sz="2400" dirty="0"/>
                        <a:t>万卡集群：</a:t>
                      </a:r>
                      <a:r>
                        <a:rPr lang="en-US" altLang="zh-CN" sz="2400" dirty="0"/>
                        <a:t>1024</a:t>
                      </a:r>
                      <a:r>
                        <a:rPr lang="zh-CN" altLang="en-US" sz="2400" dirty="0"/>
                        <a:t>台</a:t>
                      </a:r>
                      <a:r>
                        <a:rPr lang="en-US" altLang="zh-CN" sz="2400" dirty="0"/>
                        <a:t>H100</a:t>
                      </a:r>
                      <a:r>
                        <a:rPr lang="zh-CN" altLang="en-US" sz="2400" dirty="0"/>
                        <a:t>的</a:t>
                      </a:r>
                      <a:r>
                        <a:rPr lang="en-US" altLang="zh-CN" sz="2400" dirty="0"/>
                        <a:t>8</a:t>
                      </a:r>
                      <a:r>
                        <a:rPr lang="zh-CN" altLang="en-US" sz="2400" dirty="0"/>
                        <a:t>卡服务器</a:t>
                      </a:r>
                      <a:endParaRPr lang="zh-CN" altLang="en-US" sz="2400" dirty="0"/>
                    </a:p>
                    <a:p>
                      <a:pPr>
                        <a:buNone/>
                      </a:pPr>
                      <a:r>
                        <a:rPr lang="zh-CN" altLang="en-US" sz="2400"/>
                        <a:t>电力容量约</a:t>
                      </a:r>
                      <a:r>
                        <a:rPr lang="en-US" altLang="zh-CN" sz="2400"/>
                        <a:t>20MW</a:t>
                      </a:r>
                      <a:endParaRPr lang="en-US" altLang="zh-CN" sz="2400" dirty="0"/>
                    </a:p>
                  </a:txBody>
                  <a:tcPr/>
                </a:tc>
                <a:tc>
                  <a:txBody>
                    <a:bodyPr/>
                    <a:lstStyle/>
                    <a:p>
                      <a:pPr>
                        <a:buNone/>
                      </a:pPr>
                      <a:r>
                        <a:rPr lang="en-US" altLang="zh-CN" sz="2400" dirty="0"/>
                        <a:t>10</a:t>
                      </a:r>
                      <a:r>
                        <a:rPr lang="zh-CN" altLang="en-US" sz="2400" dirty="0"/>
                        <a:t>万卡集群</a:t>
                      </a:r>
                      <a:endParaRPr lang="zh-CN" altLang="en-US" sz="2400" dirty="0"/>
                    </a:p>
                  </a:txBody>
                  <a:tcPr/>
                </a:tc>
              </a:tr>
              <a:tr h="381000">
                <a:tc>
                  <a:txBody>
                    <a:bodyPr/>
                    <a:lstStyle/>
                    <a:p>
                      <a:pPr>
                        <a:buNone/>
                      </a:pPr>
                      <a:r>
                        <a:rPr lang="zh-CN" altLang="en-US"/>
                        <a:t>接入电网的</a:t>
                      </a:r>
                      <a:endParaRPr lang="zh-CN" altLang="en-US"/>
                    </a:p>
                    <a:p>
                      <a:pPr>
                        <a:buNone/>
                      </a:pPr>
                      <a:r>
                        <a:rPr lang="zh-CN" altLang="en-US"/>
                        <a:t>解决方案</a:t>
                      </a:r>
                      <a:endParaRPr lang="zh-CN" altLang="en-US"/>
                    </a:p>
                  </a:txBody>
                  <a:tcPr/>
                </a:tc>
                <a:tc>
                  <a:txBody>
                    <a:bodyPr/>
                    <a:lstStyle/>
                    <a:p>
                      <a:pPr>
                        <a:buNone/>
                      </a:pPr>
                      <a:r>
                        <a:rPr lang="zh-CN" altLang="en-US"/>
                        <a:t>四路</a:t>
                      </a:r>
                      <a:r>
                        <a:rPr lang="en-US" altLang="zh-CN"/>
                        <a:t>10kV</a:t>
                      </a:r>
                      <a:r>
                        <a:rPr lang="zh-CN" altLang="en-US"/>
                        <a:t>电源的电网</a:t>
                      </a:r>
                      <a:endParaRPr lang="zh-CN" altLang="en-US"/>
                    </a:p>
                  </a:txBody>
                  <a:tcPr/>
                </a:tc>
                <a:tc>
                  <a:txBody>
                    <a:bodyPr/>
                    <a:lstStyle/>
                    <a:p>
                      <a:pPr>
                        <a:buNone/>
                      </a:pPr>
                      <a:r>
                        <a:rPr lang="zh-CN" altLang="en-US" sz="2400"/>
                        <a:t>四路</a:t>
                      </a:r>
                      <a:r>
                        <a:rPr lang="en-US" altLang="zh-CN" sz="2400"/>
                        <a:t>10kV</a:t>
                      </a:r>
                      <a:r>
                        <a:rPr lang="zh-CN" altLang="en-US" sz="2400"/>
                        <a:t>电源的电网</a:t>
                      </a:r>
                      <a:endParaRPr lang="zh-CN" altLang="en-US" sz="2400"/>
                    </a:p>
                  </a:txBody>
                  <a:tcPr/>
                </a:tc>
                <a:tc>
                  <a:txBody>
                    <a:bodyPr/>
                    <a:lstStyle/>
                    <a:p>
                      <a:pPr>
                        <a:buNone/>
                      </a:pPr>
                      <a:r>
                        <a:rPr lang="zh-CN" altLang="en-US" sz="2400" dirty="0"/>
                        <a:t>要自建</a:t>
                      </a:r>
                      <a:r>
                        <a:rPr lang="en-US" altLang="zh-CN" sz="2400" dirty="0"/>
                        <a:t>110kV</a:t>
                      </a:r>
                      <a:r>
                        <a:rPr lang="zh-CN" altLang="en-US" sz="2400" dirty="0"/>
                        <a:t>或接入更高电压等级</a:t>
                      </a:r>
                      <a:r>
                        <a:rPr lang="zh-CN" altLang="en-US" sz="2400">
                          <a:sym typeface="+mn-ea"/>
                        </a:rPr>
                        <a:t>电源的电网</a:t>
                      </a:r>
                      <a:endParaRPr lang="zh-CN" altLang="en-US" sz="2400" dirty="0"/>
                    </a:p>
                  </a:txBody>
                  <a:tcPr/>
                </a:tc>
              </a:tr>
            </a:tbl>
          </a:graphicData>
        </a:graphic>
      </p:graphicFrame>
      <p:sp>
        <p:nvSpPr>
          <p:cNvPr id="4" name="右箭头 3"/>
          <p:cNvSpPr/>
          <p:nvPr/>
        </p:nvSpPr>
        <p:spPr>
          <a:xfrm>
            <a:off x="969645" y="5634990"/>
            <a:ext cx="716915" cy="344170"/>
          </a:xfrm>
          <a:prstGeom prst="rightArrow">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zh-CN" altLang="en-US"/>
              <a:t>配电与</a:t>
            </a:r>
            <a:r>
              <a:rPr lang="en-US" altLang="zh-CN"/>
              <a:t>IT</a:t>
            </a:r>
            <a:r>
              <a:rPr lang="zh-CN" altLang="en-US"/>
              <a:t>机房的面积比挑战</a:t>
            </a:r>
            <a:endParaRPr lang="zh-CN" altLang="en-US"/>
          </a:p>
        </p:txBody>
      </p:sp>
      <p:pic>
        <p:nvPicPr>
          <p:cNvPr id="16" name="Picture 2" descr="思考表情包图片-思考表情包模板下载-包图网"/>
          <p:cNvPicPr>
            <a:picLocks noChangeAspect="1" noChangeArrowheads="1"/>
          </p:cNvPicPr>
          <p:nvPr/>
        </p:nvPicPr>
        <p:blipFill>
          <a:blip r:embed="rId1"/>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表格 1"/>
          <p:cNvGraphicFramePr/>
          <p:nvPr/>
        </p:nvGraphicFramePr>
        <p:xfrm>
          <a:off x="1657985" y="1560830"/>
          <a:ext cx="8536940" cy="4389120"/>
        </p:xfrm>
        <a:graphic>
          <a:graphicData uri="http://schemas.openxmlformats.org/drawingml/2006/table">
            <a:tbl>
              <a:tblPr firstRow="1">
                <a:tableStyleId>{12DECF79-B5AA-4013-9C0D-A6C2F62B483F}</a:tableStyleId>
              </a:tblPr>
              <a:tblGrid>
                <a:gridCol w="2134235"/>
                <a:gridCol w="2134235"/>
                <a:gridCol w="2134235"/>
              </a:tblGrid>
              <a:tr h="381000">
                <a:tc>
                  <a:txBody>
                    <a:bodyPr/>
                    <a:lstStyle/>
                    <a:p>
                      <a:pPr>
                        <a:buNone/>
                      </a:pPr>
                      <a:r>
                        <a:rPr lang="zh-CN" altLang="en-US"/>
                        <a:t>单机柜功耗</a:t>
                      </a:r>
                      <a:endParaRPr lang="zh-CN" altLang="en-US"/>
                    </a:p>
                    <a:p>
                      <a:pPr>
                        <a:buNone/>
                      </a:pPr>
                      <a:r>
                        <a:rPr lang="en-US" altLang="zh-CN"/>
                        <a:t>(</a:t>
                      </a:r>
                      <a:r>
                        <a:rPr lang="zh-CN" altLang="en-US"/>
                        <a:t>单机柜密度</a:t>
                      </a:r>
                      <a:r>
                        <a:rPr lang="en-US" altLang="zh-CN"/>
                        <a:t>)</a:t>
                      </a:r>
                      <a:endParaRPr lang="en-US" altLang="zh-CN"/>
                    </a:p>
                  </a:txBody>
                  <a:tcPr/>
                </a:tc>
                <a:tc>
                  <a:txBody>
                    <a:bodyPr/>
                    <a:lstStyle/>
                    <a:p>
                      <a:pPr>
                        <a:buNone/>
                      </a:pPr>
                      <a:r>
                        <a:rPr lang="zh-CN" altLang="en-US"/>
                        <a:t>供配电系统占地面积</a:t>
                      </a:r>
                      <a:endParaRPr lang="zh-CN" altLang="en-US"/>
                    </a:p>
                  </a:txBody>
                  <a:tcPr/>
                </a:tc>
                <a:tc rowSpan="4">
                  <a:txBody>
                    <a:bodyPr/>
                    <a:lstStyle/>
                    <a:p>
                      <a:pPr marL="239395" lvl="1" indent="0">
                        <a:buFont typeface="+mj-lt"/>
                        <a:buNone/>
                      </a:pPr>
                      <a:r>
                        <a:rPr lang="zh-CN" altLang="en-US" sz="2400" b="0" dirty="0">
                          <a:sym typeface="+mn-ea"/>
                        </a:rPr>
                        <a:t>随着智算中心的单机柜功率密度的快速提升，变配电室面积必然随之大幅度增加，智算中心的建设方案需要考虑供电系统更多的占地面积。</a:t>
                      </a:r>
                      <a:endParaRPr lang="zh-CN" altLang="en-US" sz="2400" b="0" dirty="0"/>
                    </a:p>
                  </a:txBody>
                  <a:tcPr/>
                </a:tc>
              </a:tr>
              <a:tr h="381000">
                <a:tc>
                  <a:txBody>
                    <a:bodyPr/>
                    <a:lstStyle/>
                    <a:p>
                      <a:pPr>
                        <a:buNone/>
                      </a:pPr>
                      <a:r>
                        <a:rPr lang="en-US" altLang="zh-CN"/>
                        <a:t>2.5kW-5kW</a:t>
                      </a:r>
                      <a:endParaRPr lang="en-US" altLang="zh-CN"/>
                    </a:p>
                  </a:txBody>
                  <a:tcPr/>
                </a:tc>
                <a:tc>
                  <a:txBody>
                    <a:bodyPr/>
                    <a:lstStyle/>
                    <a:p>
                      <a:pPr>
                        <a:buNone/>
                      </a:pPr>
                      <a:r>
                        <a:rPr lang="zh-CN" altLang="en-US" sz="2400" dirty="0"/>
                        <a:t>通常为</a:t>
                      </a:r>
                      <a:r>
                        <a:rPr lang="en-US" altLang="zh-CN" sz="2400" dirty="0"/>
                        <a:t>IT</a:t>
                      </a:r>
                      <a:r>
                        <a:rPr lang="zh-CN" altLang="en-US" sz="2400" dirty="0"/>
                        <a:t>设备占地面积的</a:t>
                      </a:r>
                      <a:r>
                        <a:rPr lang="en-US" altLang="zh-CN" sz="2400" dirty="0"/>
                        <a:t>1/4</a:t>
                      </a:r>
                      <a:r>
                        <a:rPr lang="zh-CN" altLang="en-US" sz="2400" dirty="0"/>
                        <a:t>左右</a:t>
                      </a:r>
                      <a:endParaRPr lang="zh-CN" altLang="en-US" sz="2400" dirty="0"/>
                    </a:p>
                  </a:txBody>
                  <a:tcPr/>
                </a:tc>
                <a:tc vMerge="1">
                  <a:tcPr/>
                </a:tc>
              </a:tr>
              <a:tr h="1188720">
                <a:tc>
                  <a:txBody>
                    <a:bodyPr/>
                    <a:lstStyle/>
                    <a:p>
                      <a:pPr>
                        <a:buNone/>
                      </a:pPr>
                      <a:r>
                        <a:rPr lang="en-US"/>
                        <a:t>8kW</a:t>
                      </a:r>
                      <a:endParaRPr lang="en-US"/>
                    </a:p>
                  </a:txBody>
                  <a:tcPr/>
                </a:tc>
                <a:tc>
                  <a:txBody>
                    <a:bodyPr/>
                    <a:lstStyle/>
                    <a:p>
                      <a:pPr>
                        <a:buNone/>
                      </a:pPr>
                      <a:r>
                        <a:rPr lang="zh-CN" altLang="en-US" sz="2400" dirty="0"/>
                        <a:t>通常为</a:t>
                      </a:r>
                      <a:r>
                        <a:rPr lang="en-US" altLang="zh-CN" sz="2400" dirty="0"/>
                        <a:t>IT</a:t>
                      </a:r>
                      <a:r>
                        <a:rPr lang="zh-CN" altLang="en-US" sz="2400" dirty="0"/>
                        <a:t>设备占地面积的</a:t>
                      </a:r>
                      <a:r>
                        <a:rPr lang="en-US" altLang="zh-CN" sz="2400" dirty="0"/>
                        <a:t>1/2</a:t>
                      </a:r>
                      <a:r>
                        <a:rPr lang="zh-CN" altLang="en-US" sz="2400" dirty="0"/>
                        <a:t>左右</a:t>
                      </a:r>
                      <a:endParaRPr lang="zh-CN" altLang="en-US" sz="2400" dirty="0"/>
                    </a:p>
                  </a:txBody>
                  <a:tcPr/>
                </a:tc>
                <a:tc vMerge="1">
                  <a:tcPr/>
                </a:tc>
              </a:tr>
              <a:tr h="1188720">
                <a:tc>
                  <a:txBody>
                    <a:bodyPr/>
                    <a:lstStyle/>
                    <a:p>
                      <a:pPr>
                        <a:buNone/>
                      </a:pPr>
                      <a:r>
                        <a:rPr lang="en-US" altLang="en-US"/>
                        <a:t>16kW</a:t>
                      </a:r>
                      <a:endParaRPr lang="en-US" altLang="en-US"/>
                    </a:p>
                  </a:txBody>
                  <a:tcPr/>
                </a:tc>
                <a:tc>
                  <a:txBody>
                    <a:bodyPr/>
                    <a:lstStyle/>
                    <a:p>
                      <a:pPr>
                        <a:buNone/>
                      </a:pPr>
                      <a:r>
                        <a:rPr lang="en-US" altLang="zh-CN" sz="2400" dirty="0">
                          <a:sym typeface="+mn-ea"/>
                        </a:rPr>
                        <a:t>IT</a:t>
                      </a:r>
                      <a:r>
                        <a:rPr lang="zh-CN" altLang="en-US" sz="2400" dirty="0">
                          <a:sym typeface="+mn-ea"/>
                        </a:rPr>
                        <a:t>设备占地面积几乎相同</a:t>
                      </a:r>
                      <a:endParaRPr lang="zh-CN" altLang="en-US" sz="2400" dirty="0"/>
                    </a:p>
                  </a:txBody>
                  <a:tcPr/>
                </a:tc>
                <a:tc vMerge="1">
                  <a:tcPr/>
                </a:tc>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en-US" altLang="zh-CN"/>
              <a:t>AIDC</a:t>
            </a:r>
            <a:r>
              <a:rPr lang="zh-CN" altLang="en-US"/>
              <a:t>供电背景</a:t>
            </a:r>
            <a:r>
              <a:rPr lang="en-US" altLang="zh-CN"/>
              <a:t>-</a:t>
            </a:r>
            <a:r>
              <a:t>各种</a:t>
            </a:r>
            <a:r>
              <a:rPr lang="zh-CN" altLang="en-US"/>
              <a:t>挑战</a:t>
            </a:r>
            <a:endParaRPr lang="zh-CN" altLang="en-US"/>
          </a:p>
        </p:txBody>
      </p:sp>
      <p:sp>
        <p:nvSpPr>
          <p:cNvPr id="5" name="内容占位符 4"/>
          <p:cNvSpPr>
            <a:spLocks noGrp="1"/>
          </p:cNvSpPr>
          <p:nvPr>
            <p:ph sz="half" idx="1"/>
          </p:nvPr>
        </p:nvSpPr>
        <p:spPr>
          <a:xfrm>
            <a:off x="623635" y="1246909"/>
            <a:ext cx="10963473" cy="5108171"/>
          </a:xfrm>
        </p:spPr>
        <p:txBody>
          <a:bodyPr/>
          <a:lstStyle/>
          <a:p>
            <a:pPr lvl="1"/>
            <a:r>
              <a:t>电能利用率挑战</a:t>
            </a:r>
          </a:p>
          <a:p>
            <a:pPr lvl="1"/>
            <a:r>
              <a:t>能源消耗效率高要求、节能将碳</a:t>
            </a:r>
          </a:p>
          <a:p>
            <a:pPr lvl="1"/>
            <a:r>
              <a:t>服务器电源形式挑战</a:t>
            </a:r>
          </a:p>
          <a:p>
            <a:pPr lvl="1"/>
            <a:r>
              <a:t>智算负载分级供电挑战</a:t>
            </a:r>
          </a:p>
          <a:p>
            <a:pPr lvl="1"/>
            <a:r>
              <a:t>末端配电方式挑战</a:t>
            </a:r>
          </a:p>
          <a:p>
            <a:pPr lvl="1"/>
            <a:r>
              <a:t>负载动态冲击挑战</a:t>
            </a:r>
          </a:p>
          <a:p>
            <a:pPr lvl="1"/>
            <a:r>
              <a:t>环境温度突变挑战</a:t>
            </a:r>
          </a:p>
        </p:txBody>
      </p:sp>
      <p:pic>
        <p:nvPicPr>
          <p:cNvPr id="16" name="Picture 2" descr="思考表情包图片-思考表情包模板下载-包图网"/>
          <p:cNvPicPr>
            <a:picLocks noChangeAspect="1" noChangeArrowheads="1"/>
          </p:cNvPicPr>
          <p:nvPr/>
        </p:nvPicPr>
        <p:blipFill>
          <a:blip r:embed="rId1"/>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50635" y="649789"/>
            <a:ext cx="10963473" cy="589190"/>
          </a:xfrm>
          <a:prstGeom prst="rect">
            <a:avLst/>
          </a:prstGeom>
        </p:spPr>
        <p:txBody>
          <a:bodyPr anchor="ctr"/>
          <a:lstStyle>
            <a:lvl1pPr algn="l" defTabSz="1219200" rtl="0" eaLnBrk="1" latinLnBrk="0" hangingPunct="1">
              <a:spcBef>
                <a:spcPct val="0"/>
              </a:spcBef>
              <a:buNone/>
              <a:defRPr kumimoji="0" lang="zh-CN" altLang="en-US" sz="3200" b="1" i="0" u="none" strike="noStrike" kern="0" cap="none" spc="0" normalizeH="0" baseline="0" dirty="0">
                <a:ln>
                  <a:noFill/>
                </a:ln>
                <a:solidFill>
                  <a:srgbClr val="C00000"/>
                </a:solidFill>
                <a:effectLst/>
                <a:uLnTx/>
                <a:uFillTx/>
                <a:latin typeface="Lexend" pitchFamily="2" charset="0"/>
                <a:ea typeface="微软雅黑" panose="020B0503020204020204" pitchFamily="34" charset="-122"/>
                <a:cs typeface="Futura-Medium" panose="020B0602020204020303" pitchFamily="34" charset="-79"/>
              </a:defRPr>
            </a:lvl1pPr>
          </a:lstStyle>
          <a:p>
            <a:r>
              <a:rPr lang="zh-CN" altLang="en-US"/>
              <a:t>数据中心供配电系统</a:t>
            </a:r>
            <a:endParaRPr lang="zh-CN" altLang="en-US"/>
          </a:p>
        </p:txBody>
      </p:sp>
      <p:pic>
        <p:nvPicPr>
          <p:cNvPr id="2" name="图片 1"/>
          <p:cNvPicPr>
            <a:picLocks noChangeAspect="1"/>
          </p:cNvPicPr>
          <p:nvPr/>
        </p:nvPicPr>
        <p:blipFill>
          <a:blip r:embed="rId1"/>
          <a:stretch>
            <a:fillRect/>
          </a:stretch>
        </p:blipFill>
        <p:spPr>
          <a:xfrm>
            <a:off x="339725" y="2787650"/>
            <a:ext cx="11516995" cy="3888740"/>
          </a:xfrm>
          <a:prstGeom prst="rect">
            <a:avLst/>
          </a:prstGeom>
        </p:spPr>
      </p:pic>
      <p:sp>
        <p:nvSpPr>
          <p:cNvPr id="3" name="内容占位符 2"/>
          <p:cNvSpPr>
            <a:spLocks noGrp="1"/>
          </p:cNvSpPr>
          <p:nvPr>
            <p:ph sz="half" idx="1"/>
          </p:nvPr>
        </p:nvSpPr>
        <p:spPr/>
        <p:txBody>
          <a:bodyPr/>
          <a:lstStyle/>
          <a:p>
            <a:r>
              <a:rPr lang="zh-CN" altLang="en-US"/>
              <a:t>双路电源供电，</a:t>
            </a:r>
            <a:r>
              <a:rPr lang="en-US" altLang="zh-CN"/>
              <a:t>10kv</a:t>
            </a:r>
            <a:r>
              <a:rPr lang="zh-CN" altLang="en-US"/>
              <a:t>市电进线到数据中心服务器的末端，常见的两路供电同时处于热备份状态，一路断电时另一路会支持关键负载持续供电。从上游到下游包括中压柜、变压器、低压配电柜，配电柜进线进到</a:t>
            </a:r>
            <a:r>
              <a:rPr lang="en-US" altLang="zh-CN"/>
              <a:t>UPS</a:t>
            </a:r>
            <a:r>
              <a:rPr lang="zh-CN" altLang="en-US"/>
              <a:t>，通过整流再给到</a:t>
            </a:r>
            <a:r>
              <a:rPr lang="en-US" altLang="zh-CN"/>
              <a:t>PDU</a:t>
            </a:r>
            <a:r>
              <a:rPr lang="zh-CN" altLang="en-US"/>
              <a:t>做最终分配，分配给各个服务器。</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p="http://schemas.openxmlformats.org/presentationml/2006/main">
  <p:tag name="RESOURCE_RECORD_KEY" val="{&quot;29&quot;:[50000159,50052696,50000283]}"/>
</p:tagLst>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0</TotalTime>
  <Words>3615</Words>
  <Application>WPS 演示</Application>
  <PresentationFormat>自定义</PresentationFormat>
  <Paragraphs>241</Paragraphs>
  <Slides>40</Slides>
  <Notes>5</Notes>
  <HiddenSlides>0</HiddenSlides>
  <MMClips>0</MMClips>
  <ScaleCrop>false</ScaleCrop>
  <HeadingPairs>
    <vt:vector size="6" baseType="variant">
      <vt:variant>
        <vt:lpstr>已用的字体</vt:lpstr>
      </vt:variant>
      <vt:variant>
        <vt:i4>16</vt:i4>
      </vt:variant>
      <vt:variant>
        <vt:lpstr>主题</vt:lpstr>
      </vt:variant>
      <vt:variant>
        <vt:i4>5</vt:i4>
      </vt:variant>
      <vt:variant>
        <vt:lpstr>幻灯片标题</vt:lpstr>
      </vt:variant>
      <vt:variant>
        <vt:i4>40</vt:i4>
      </vt:variant>
    </vt:vector>
  </HeadingPairs>
  <TitlesOfParts>
    <vt:vector size="61" baseType="lpstr">
      <vt:lpstr>Arial</vt:lpstr>
      <vt:lpstr>宋体</vt:lpstr>
      <vt:lpstr>Wingdings</vt:lpstr>
      <vt:lpstr>微软雅黑</vt:lpstr>
      <vt:lpstr>Futura-Medium</vt:lpstr>
      <vt:lpstr>Segoe Print</vt:lpstr>
      <vt:lpstr>华文细黑</vt:lpstr>
      <vt:lpstr>Gill Sans MT</vt:lpstr>
      <vt:lpstr>Calibri</vt:lpstr>
      <vt:lpstr>Lexend</vt:lpstr>
      <vt:lpstr>ACGN-MiaoGB-Flash</vt:lpstr>
      <vt:lpstr>黑体</vt:lpstr>
      <vt:lpstr>FrutigerNext LT Medium</vt:lpstr>
      <vt:lpstr>PingFang SC Semibold</vt:lpstr>
      <vt:lpstr>Arial Unicode MS</vt:lpstr>
      <vt:lpstr>等线</vt:lpstr>
      <vt:lpstr>封面页_图片版 </vt:lpstr>
      <vt:lpstr>1_内容Copytext </vt:lpstr>
      <vt:lpstr>code01</vt:lpstr>
      <vt:lpstr>1_code01</vt:lpstr>
      <vt:lpstr>结束页</vt:lpstr>
      <vt:lpstr>PowerPoint 演示文稿</vt:lpstr>
      <vt:lpstr>Content</vt:lpstr>
      <vt:lpstr>PowerPoint 演示文稿</vt:lpstr>
      <vt:lpstr>芯片单体功耗急速增加，单台服务器功耗提升</vt:lpstr>
      <vt:lpstr>单位机柜密度提升</vt:lpstr>
      <vt:lpstr>电力能源接入挑战</vt:lpstr>
      <vt:lpstr>配电与IT机房的面积比挑战</vt:lpstr>
      <vt:lpstr>AIDC供电背景-各种挑战</vt:lpstr>
      <vt:lpstr>PowerPoint 演示文稿</vt:lpstr>
      <vt:lpstr>PowerPoint 演示文稿</vt:lpstr>
      <vt:lpstr>数据中心电源方案</vt:lpstr>
      <vt:lpstr>数据中心电源方案</vt:lpstr>
      <vt:lpstr>UPS</vt:lpstr>
      <vt:lpstr>HVDC</vt:lpstr>
      <vt:lpstr>巴拿马电源</vt:lpstr>
      <vt:lpstr>SST固态变压器</vt:lpstr>
      <vt:lpstr>AIDC配电：预制化、模组化、智能化是未来趋势</vt:lpstr>
      <vt:lpstr>PowerPoint 演示文稿</vt:lpstr>
      <vt:lpstr>散热制冷背景</vt:lpstr>
      <vt:lpstr> 自然冷源</vt:lpstr>
      <vt:lpstr> 自然冷源</vt:lpstr>
      <vt:lpstr>液冷散热技术</vt:lpstr>
      <vt:lpstr>液冷技术通用架构</vt:lpstr>
      <vt:lpstr>冷板式液冷</vt:lpstr>
      <vt:lpstr>冷板式液冷</vt:lpstr>
      <vt:lpstr>单相和两相冷板式液冷技术</vt:lpstr>
      <vt:lpstr>浸没式液冷</vt:lpstr>
      <vt:lpstr>浸没式液冷</vt:lpstr>
      <vt:lpstr>喷淋式液冷</vt:lpstr>
      <vt:lpstr>液冷方案</vt:lpstr>
      <vt:lpstr>液冷方案</vt:lpstr>
      <vt:lpstr>PowerPoint 演示文稿</vt:lpstr>
      <vt:lpstr>AIDC运维系统</vt:lpstr>
      <vt:lpstr>数字孪生机房</vt:lpstr>
      <vt:lpstr>机房智能巡检</vt:lpstr>
      <vt:lpstr>AI智能运维</vt:lpstr>
      <vt:lpstr>PowerPoint 演示文稿</vt:lpstr>
      <vt:lpstr>机房基础设施系统建设</vt:lpstr>
      <vt:lpstr>PowerPoint 演示文稿</vt:lpstr>
      <vt:lpstr>引用与参考</vt:lpstr>
    </vt:vector>
  </TitlesOfParts>
  <Company>Huawei Technologies Co.,Ltd.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悦ji</cp:lastModifiedBy>
  <cp:revision>10577</cp:revision>
  <cp:lastPrinted>2023-09-08T09:14:00Z</cp:lastPrinted>
  <dcterms:created xsi:type="dcterms:W3CDTF">2020-08-28T08:44:00Z</dcterms:created>
  <dcterms:modified xsi:type="dcterms:W3CDTF">2025-06-21T03:33:31Z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y fmtid="{D5CDD505-2E9C-101B-9397-08002B2CF9AE}" pid="9" name="ICV">
    <vt:lpwstr>CC0E6956302843D0A895829433B9F41E_12</vt:lpwstr>
  </property>
  <property fmtid="{D5CDD505-2E9C-101B-9397-08002B2CF9AE}" pid="10" name="KSOProductBuildVer">
    <vt:lpwstr>2052-12.1.0.21541</vt:lpwstr>
  </property>
</Properties>
</file>